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media/image22.jpg" ContentType="image/jpeg"/>
  <Override PartName="/ppt/media/image23.jp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25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35"/>
  </p:notesMasterIdLst>
  <p:sldIdLst>
    <p:sldId id="312" r:id="rId4"/>
    <p:sldId id="313" r:id="rId5"/>
    <p:sldId id="332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291" r:id="rId20"/>
    <p:sldId id="303" r:id="rId21"/>
    <p:sldId id="300" r:id="rId22"/>
    <p:sldId id="304" r:id="rId23"/>
    <p:sldId id="305" r:id="rId24"/>
    <p:sldId id="292" r:id="rId25"/>
    <p:sldId id="302" r:id="rId26"/>
    <p:sldId id="310" r:id="rId27"/>
    <p:sldId id="293" r:id="rId28"/>
    <p:sldId id="308" r:id="rId29"/>
    <p:sldId id="311" r:id="rId30"/>
    <p:sldId id="330" r:id="rId31"/>
    <p:sldId id="331" r:id="rId32"/>
    <p:sldId id="328" r:id="rId33"/>
    <p:sldId id="329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F8A61-F523-499B-B87E-4A2EDEEFFC85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AD9A1-69A6-4383-B17B-A648E3E1C8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38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New Construction National % average runs between 9-11% highest national </a:t>
            </a:r>
            <a:r>
              <a:rPr lang="en-US" dirty="0" err="1"/>
              <a:t>nc</a:t>
            </a:r>
            <a:r>
              <a:rPr lang="en-US" dirty="0"/>
              <a:t> % was 16%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AD9A1-69A6-4383-B17B-A648E3E1C81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432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2015 WAS 5.7% higher than 2014 (+322)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DAD9A1-69A6-4383-B17B-A648E3E1C8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500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9FA4-ABC1-4C7D-B1F4-4EC082AD887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6312-86F8-4569-8B10-9D44BAEC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513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9FA4-ABC1-4C7D-B1F4-4EC082AD887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6312-86F8-4569-8B10-9D44BAEC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58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9FA4-ABC1-4C7D-B1F4-4EC082AD887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6312-86F8-4569-8B10-9D44BAEC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456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4590-8689-4108-95C4-4EAA9ECB681E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09F9-652E-4876-B736-6448897D5E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237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4590-8689-4108-95C4-4EAA9ECB681E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09F9-652E-4876-B736-6448897D5E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58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4590-8689-4108-95C4-4EAA9ECB681E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09F9-652E-4876-B736-6448897D5E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947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4590-8689-4108-95C4-4EAA9ECB681E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09F9-652E-4876-B736-6448897D5E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03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4590-8689-4108-95C4-4EAA9ECB681E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09F9-652E-4876-B736-6448897D5E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8870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4590-8689-4108-95C4-4EAA9ECB681E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09F9-652E-4876-B736-6448897D5E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3752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4590-8689-4108-95C4-4EAA9ECB681E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09F9-652E-4876-B736-6448897D5E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088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4590-8689-4108-95C4-4EAA9ECB681E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09F9-652E-4876-B736-6448897D5E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571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9FA4-ABC1-4C7D-B1F4-4EC082AD887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6312-86F8-4569-8B10-9D44BAEC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626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4590-8689-4108-95C4-4EAA9ECB681E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09F9-652E-4876-B736-6448897D5E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024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4590-8689-4108-95C4-4EAA9ECB681E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09F9-652E-4876-B736-6448897D5E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9803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714590-8689-4108-95C4-4EAA9ECB681E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5509F9-652E-4876-B736-6448897D5E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221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74638"/>
            <a:ext cx="6477000" cy="3001962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8918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669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2539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77470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9293" y="929359"/>
            <a:ext cx="7185414" cy="443070"/>
          </a:xfrm>
        </p:spPr>
        <p:txBody>
          <a:bodyPr lIns="0" tIns="0" rIns="0" bIns="0"/>
          <a:lstStyle>
            <a:lvl1pPr>
              <a:defRPr sz="2879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7567" y="2527953"/>
            <a:ext cx="8054686" cy="168059"/>
          </a:xfrm>
        </p:spPr>
        <p:txBody>
          <a:bodyPr lIns="0" tIns="0" rIns="0" bIns="0"/>
          <a:lstStyle>
            <a:lvl1pPr>
              <a:defRPr sz="1092" b="0" i="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52203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9293" y="929359"/>
            <a:ext cx="7185414" cy="443070"/>
          </a:xfrm>
        </p:spPr>
        <p:txBody>
          <a:bodyPr lIns="0" tIns="0" rIns="0" bIns="0"/>
          <a:lstStyle>
            <a:lvl1pPr>
              <a:defRPr sz="2879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2539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2539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28563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9293" y="929359"/>
            <a:ext cx="7185414" cy="443070"/>
          </a:xfrm>
        </p:spPr>
        <p:txBody>
          <a:bodyPr lIns="0" tIns="0" rIns="0" bIns="0"/>
          <a:lstStyle>
            <a:lvl1pPr>
              <a:defRPr sz="2879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797784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1744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9FA4-ABC1-4C7D-B1F4-4EC082AD887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6312-86F8-4569-8B10-9D44BAEC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6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9FA4-ABC1-4C7D-B1F4-4EC082AD887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6312-86F8-4569-8B10-9D44BAEC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38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9FA4-ABC1-4C7D-B1F4-4EC082AD887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6312-86F8-4569-8B10-9D44BAEC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32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9FA4-ABC1-4C7D-B1F4-4EC082AD887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6312-86F8-4569-8B10-9D44BAEC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17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9FA4-ABC1-4C7D-B1F4-4EC082AD887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6312-86F8-4569-8B10-9D44BAEC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79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9FA4-ABC1-4C7D-B1F4-4EC082AD887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6312-86F8-4569-8B10-9D44BAEC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99FA4-ABC1-4C7D-B1F4-4EC082AD887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06312-86F8-4569-8B10-9D44BAEC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09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99FA4-ABC1-4C7D-B1F4-4EC082AD887A}" type="datetimeFigureOut">
              <a:rPr lang="en-US" smtClean="0"/>
              <a:t>1/18/2017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06312-86F8-4569-8B10-9D44BAEC48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01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714590-8689-4108-95C4-4EAA9ECB681E}" type="datetimeFigureOut">
              <a:rPr lang="en-US" smtClean="0"/>
              <a:pPr/>
              <a:t>1/18/2017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5509F9-652E-4876-B736-6448897D5E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196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685800" rtl="0" eaLnBrk="1" latinLnBrk="0" hangingPunct="1">
        <a:spcBef>
          <a:spcPct val="0"/>
        </a:spcBef>
        <a:buNone/>
        <a:defRPr sz="405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" y="933226"/>
            <a:ext cx="9143999" cy="49928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191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79293" y="929357"/>
            <a:ext cx="7185414" cy="669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5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7567" y="2527953"/>
            <a:ext cx="8054686" cy="2539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0" i="0">
                <a:solidFill>
                  <a:srgbClr val="595959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2"/>
            <a:ext cx="2926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2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1/18/2017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2"/>
            <a:ext cx="21031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9258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302575">
        <a:defRPr>
          <a:latin typeface="+mn-lt"/>
          <a:ea typeface="+mn-ea"/>
          <a:cs typeface="+mn-cs"/>
        </a:defRPr>
      </a:lvl2pPr>
      <a:lvl3pPr marL="605150">
        <a:defRPr>
          <a:latin typeface="+mn-lt"/>
          <a:ea typeface="+mn-ea"/>
          <a:cs typeface="+mn-cs"/>
        </a:defRPr>
      </a:lvl3pPr>
      <a:lvl4pPr marL="907725">
        <a:defRPr>
          <a:latin typeface="+mn-lt"/>
          <a:ea typeface="+mn-ea"/>
          <a:cs typeface="+mn-cs"/>
        </a:defRPr>
      </a:lvl4pPr>
      <a:lvl5pPr marL="1210300">
        <a:defRPr>
          <a:latin typeface="+mn-lt"/>
          <a:ea typeface="+mn-ea"/>
          <a:cs typeface="+mn-cs"/>
        </a:defRPr>
      </a:lvl5pPr>
      <a:lvl6pPr marL="1512875">
        <a:defRPr>
          <a:latin typeface="+mn-lt"/>
          <a:ea typeface="+mn-ea"/>
          <a:cs typeface="+mn-cs"/>
        </a:defRPr>
      </a:lvl6pPr>
      <a:lvl7pPr marL="1815450">
        <a:defRPr>
          <a:latin typeface="+mn-lt"/>
          <a:ea typeface="+mn-ea"/>
          <a:cs typeface="+mn-cs"/>
        </a:defRPr>
      </a:lvl7pPr>
      <a:lvl8pPr marL="2118025">
        <a:defRPr>
          <a:latin typeface="+mn-lt"/>
          <a:ea typeface="+mn-ea"/>
          <a:cs typeface="+mn-cs"/>
        </a:defRPr>
      </a:lvl8pPr>
      <a:lvl9pPr marL="2420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302575">
        <a:defRPr>
          <a:latin typeface="+mn-lt"/>
          <a:ea typeface="+mn-ea"/>
          <a:cs typeface="+mn-cs"/>
        </a:defRPr>
      </a:lvl2pPr>
      <a:lvl3pPr marL="605150">
        <a:defRPr>
          <a:latin typeface="+mn-lt"/>
          <a:ea typeface="+mn-ea"/>
          <a:cs typeface="+mn-cs"/>
        </a:defRPr>
      </a:lvl3pPr>
      <a:lvl4pPr marL="907725">
        <a:defRPr>
          <a:latin typeface="+mn-lt"/>
          <a:ea typeface="+mn-ea"/>
          <a:cs typeface="+mn-cs"/>
        </a:defRPr>
      </a:lvl4pPr>
      <a:lvl5pPr marL="1210300">
        <a:defRPr>
          <a:latin typeface="+mn-lt"/>
          <a:ea typeface="+mn-ea"/>
          <a:cs typeface="+mn-cs"/>
        </a:defRPr>
      </a:lvl5pPr>
      <a:lvl6pPr marL="1512875">
        <a:defRPr>
          <a:latin typeface="+mn-lt"/>
          <a:ea typeface="+mn-ea"/>
          <a:cs typeface="+mn-cs"/>
        </a:defRPr>
      </a:lvl6pPr>
      <a:lvl7pPr marL="1815450">
        <a:defRPr>
          <a:latin typeface="+mn-lt"/>
          <a:ea typeface="+mn-ea"/>
          <a:cs typeface="+mn-cs"/>
        </a:defRPr>
      </a:lvl7pPr>
      <a:lvl8pPr marL="2118025">
        <a:defRPr>
          <a:latin typeface="+mn-lt"/>
          <a:ea typeface="+mn-ea"/>
          <a:cs typeface="+mn-cs"/>
        </a:defRPr>
      </a:lvl8pPr>
      <a:lvl9pPr marL="2420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220"/>
            <a:ext cx="9131019" cy="601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91419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6412" y="934820"/>
            <a:ext cx="5446059" cy="964749"/>
          </a:xfrm>
          <a:prstGeom prst="rect">
            <a:avLst/>
          </a:prstGeom>
        </p:spPr>
        <p:txBody>
          <a:bodyPr vert="horz" wrap="square" lIns="0" tIns="118679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pc="-17" dirty="0"/>
              <a:t>Investor</a:t>
            </a:r>
            <a:r>
              <a:rPr spc="-20" dirty="0"/>
              <a:t> </a:t>
            </a:r>
            <a:r>
              <a:rPr spc="3" dirty="0"/>
              <a:t>Sales</a:t>
            </a:r>
          </a:p>
          <a:p>
            <a:pPr>
              <a:spcBef>
                <a:spcPts val="106"/>
              </a:spcBef>
            </a:pPr>
            <a:r>
              <a:rPr sz="1357" spc="3" dirty="0"/>
              <a:t>(% of </a:t>
            </a:r>
            <a:r>
              <a:rPr sz="1357" spc="-26" dirty="0"/>
              <a:t>Total </a:t>
            </a:r>
            <a:r>
              <a:rPr sz="1357" dirty="0"/>
              <a:t>Sales; 12-month</a:t>
            </a:r>
            <a:r>
              <a:rPr sz="1357" spc="-17" dirty="0"/>
              <a:t> </a:t>
            </a:r>
            <a:r>
              <a:rPr sz="1357" spc="-10" dirty="0"/>
              <a:t>average)</a:t>
            </a:r>
            <a:endParaRPr sz="1357"/>
          </a:p>
        </p:txBody>
      </p:sp>
      <p:sp>
        <p:nvSpPr>
          <p:cNvPr id="3" name="object 3"/>
          <p:cNvSpPr/>
          <p:nvPr/>
        </p:nvSpPr>
        <p:spPr>
          <a:xfrm>
            <a:off x="1958901" y="4005374"/>
            <a:ext cx="5533045" cy="0"/>
          </a:xfrm>
          <a:custGeom>
            <a:avLst/>
            <a:gdLst/>
            <a:ahLst/>
            <a:cxnLst/>
            <a:rect l="l" t="t" r="r" b="b"/>
            <a:pathLst>
              <a:path w="8361045">
                <a:moveTo>
                  <a:pt x="0" y="0"/>
                </a:moveTo>
                <a:lnTo>
                  <a:pt x="8360663" y="0"/>
                </a:lnTo>
              </a:path>
            </a:pathLst>
          </a:custGeom>
          <a:ln w="7619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58901" y="3717944"/>
            <a:ext cx="5533045" cy="0"/>
          </a:xfrm>
          <a:custGeom>
            <a:avLst/>
            <a:gdLst/>
            <a:ahLst/>
            <a:cxnLst/>
            <a:rect l="l" t="t" r="r" b="b"/>
            <a:pathLst>
              <a:path w="8361045">
                <a:moveTo>
                  <a:pt x="0" y="0"/>
                </a:moveTo>
                <a:lnTo>
                  <a:pt x="8360663" y="0"/>
                </a:lnTo>
              </a:path>
            </a:pathLst>
          </a:custGeom>
          <a:ln w="7620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58901" y="3431521"/>
            <a:ext cx="5533045" cy="0"/>
          </a:xfrm>
          <a:custGeom>
            <a:avLst/>
            <a:gdLst/>
            <a:ahLst/>
            <a:cxnLst/>
            <a:rect l="l" t="t" r="r" b="b"/>
            <a:pathLst>
              <a:path w="8361045">
                <a:moveTo>
                  <a:pt x="0" y="0"/>
                </a:moveTo>
                <a:lnTo>
                  <a:pt x="8360663" y="0"/>
                </a:lnTo>
              </a:path>
            </a:pathLst>
          </a:custGeom>
          <a:ln w="7619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58901" y="3145099"/>
            <a:ext cx="5533045" cy="0"/>
          </a:xfrm>
          <a:custGeom>
            <a:avLst/>
            <a:gdLst/>
            <a:ahLst/>
            <a:cxnLst/>
            <a:rect l="l" t="t" r="r" b="b"/>
            <a:pathLst>
              <a:path w="8361045">
                <a:moveTo>
                  <a:pt x="0" y="0"/>
                </a:moveTo>
                <a:lnTo>
                  <a:pt x="8360663" y="0"/>
                </a:lnTo>
              </a:path>
            </a:pathLst>
          </a:custGeom>
          <a:ln w="7620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58901" y="2858676"/>
            <a:ext cx="5533045" cy="0"/>
          </a:xfrm>
          <a:custGeom>
            <a:avLst/>
            <a:gdLst/>
            <a:ahLst/>
            <a:cxnLst/>
            <a:rect l="l" t="t" r="r" b="b"/>
            <a:pathLst>
              <a:path w="8361045">
                <a:moveTo>
                  <a:pt x="0" y="0"/>
                </a:moveTo>
                <a:lnTo>
                  <a:pt x="8360663" y="0"/>
                </a:lnTo>
              </a:path>
            </a:pathLst>
          </a:custGeom>
          <a:ln w="7620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58901" y="2571750"/>
            <a:ext cx="5533045" cy="0"/>
          </a:xfrm>
          <a:custGeom>
            <a:avLst/>
            <a:gdLst/>
            <a:ahLst/>
            <a:cxnLst/>
            <a:rect l="l" t="t" r="r" b="b"/>
            <a:pathLst>
              <a:path w="8361045">
                <a:moveTo>
                  <a:pt x="0" y="0"/>
                </a:moveTo>
                <a:lnTo>
                  <a:pt x="8360663" y="0"/>
                </a:lnTo>
              </a:path>
            </a:pathLst>
          </a:custGeom>
          <a:ln w="9144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91173" y="3443119"/>
            <a:ext cx="0" cy="848426"/>
          </a:xfrm>
          <a:custGeom>
            <a:avLst/>
            <a:gdLst/>
            <a:ahLst/>
            <a:cxnLst/>
            <a:rect l="l" t="t" r="r" b="b"/>
            <a:pathLst>
              <a:path h="1282064">
                <a:moveTo>
                  <a:pt x="0" y="0"/>
                </a:moveTo>
                <a:lnTo>
                  <a:pt x="0" y="1281683"/>
                </a:lnTo>
              </a:path>
            </a:pathLst>
          </a:custGeom>
          <a:ln w="39623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55719" y="3443119"/>
            <a:ext cx="0" cy="848426"/>
          </a:xfrm>
          <a:custGeom>
            <a:avLst/>
            <a:gdLst/>
            <a:ahLst/>
            <a:cxnLst/>
            <a:rect l="l" t="t" r="r" b="b"/>
            <a:pathLst>
              <a:path h="1282064">
                <a:moveTo>
                  <a:pt x="0" y="0"/>
                </a:moveTo>
                <a:lnTo>
                  <a:pt x="0" y="1281683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21274" y="3538930"/>
            <a:ext cx="0" cy="752615"/>
          </a:xfrm>
          <a:custGeom>
            <a:avLst/>
            <a:gdLst/>
            <a:ahLst/>
            <a:cxnLst/>
            <a:rect l="l" t="t" r="r" b="b"/>
            <a:pathLst>
              <a:path h="1137285">
                <a:moveTo>
                  <a:pt x="0" y="0"/>
                </a:moveTo>
                <a:lnTo>
                  <a:pt x="0" y="1136903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85819" y="3526828"/>
            <a:ext cx="0" cy="764801"/>
          </a:xfrm>
          <a:custGeom>
            <a:avLst/>
            <a:gdLst/>
            <a:ahLst/>
            <a:cxnLst/>
            <a:rect l="l" t="t" r="r" b="b"/>
            <a:pathLst>
              <a:path h="1155700">
                <a:moveTo>
                  <a:pt x="0" y="0"/>
                </a:moveTo>
                <a:lnTo>
                  <a:pt x="0" y="1155191"/>
                </a:lnTo>
              </a:path>
            </a:pathLst>
          </a:custGeom>
          <a:ln w="39623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51373" y="3491529"/>
            <a:ext cx="0" cy="800100"/>
          </a:xfrm>
          <a:custGeom>
            <a:avLst/>
            <a:gdLst/>
            <a:ahLst/>
            <a:cxnLst/>
            <a:rect l="l" t="t" r="r" b="b"/>
            <a:pathLst>
              <a:path h="1209039">
                <a:moveTo>
                  <a:pt x="0" y="0"/>
                </a:moveTo>
                <a:lnTo>
                  <a:pt x="0" y="1208531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16423" y="3563134"/>
            <a:ext cx="0" cy="728243"/>
          </a:xfrm>
          <a:custGeom>
            <a:avLst/>
            <a:gdLst/>
            <a:ahLst/>
            <a:cxnLst/>
            <a:rect l="l" t="t" r="r" b="b"/>
            <a:pathLst>
              <a:path h="1100454">
                <a:moveTo>
                  <a:pt x="0" y="0"/>
                </a:moveTo>
                <a:lnTo>
                  <a:pt x="0" y="1100327"/>
                </a:lnTo>
              </a:path>
            </a:pathLst>
          </a:custGeom>
          <a:ln w="38100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81474" y="3621630"/>
            <a:ext cx="0" cy="669832"/>
          </a:xfrm>
          <a:custGeom>
            <a:avLst/>
            <a:gdLst/>
            <a:ahLst/>
            <a:cxnLst/>
            <a:rect l="l" t="t" r="r" b="b"/>
            <a:pathLst>
              <a:path h="1012189">
                <a:moveTo>
                  <a:pt x="0" y="0"/>
                </a:moveTo>
                <a:lnTo>
                  <a:pt x="0" y="1011935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47029" y="3657935"/>
            <a:ext cx="0" cy="633693"/>
          </a:xfrm>
          <a:custGeom>
            <a:avLst/>
            <a:gdLst/>
            <a:ahLst/>
            <a:cxnLst/>
            <a:rect l="l" t="t" r="r" b="b"/>
            <a:pathLst>
              <a:path h="957579">
                <a:moveTo>
                  <a:pt x="0" y="0"/>
                </a:moveTo>
                <a:lnTo>
                  <a:pt x="0" y="957071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511574" y="3657935"/>
            <a:ext cx="0" cy="633693"/>
          </a:xfrm>
          <a:custGeom>
            <a:avLst/>
            <a:gdLst/>
            <a:ahLst/>
            <a:cxnLst/>
            <a:rect l="l" t="t" r="r" b="b"/>
            <a:pathLst>
              <a:path h="957579">
                <a:moveTo>
                  <a:pt x="0" y="0"/>
                </a:moveTo>
                <a:lnTo>
                  <a:pt x="0" y="957071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577128" y="3670039"/>
            <a:ext cx="0" cy="621506"/>
          </a:xfrm>
          <a:custGeom>
            <a:avLst/>
            <a:gdLst/>
            <a:ahLst/>
            <a:cxnLst/>
            <a:rect l="l" t="t" r="r" b="b"/>
            <a:pathLst>
              <a:path h="939164">
                <a:moveTo>
                  <a:pt x="0" y="0"/>
                </a:moveTo>
                <a:lnTo>
                  <a:pt x="0" y="938783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641674" y="3550024"/>
            <a:ext cx="0" cy="741269"/>
          </a:xfrm>
          <a:custGeom>
            <a:avLst/>
            <a:gdLst/>
            <a:ahLst/>
            <a:cxnLst/>
            <a:rect l="l" t="t" r="r" b="b"/>
            <a:pathLst>
              <a:path h="1120139">
                <a:moveTo>
                  <a:pt x="0" y="0"/>
                </a:moveTo>
                <a:lnTo>
                  <a:pt x="0" y="1120139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707229" y="3443119"/>
            <a:ext cx="0" cy="848426"/>
          </a:xfrm>
          <a:custGeom>
            <a:avLst/>
            <a:gdLst/>
            <a:ahLst/>
            <a:cxnLst/>
            <a:rect l="l" t="t" r="r" b="b"/>
            <a:pathLst>
              <a:path h="1282064">
                <a:moveTo>
                  <a:pt x="0" y="0"/>
                </a:moveTo>
                <a:lnTo>
                  <a:pt x="0" y="1281683"/>
                </a:lnTo>
              </a:path>
            </a:pathLst>
          </a:custGeom>
          <a:ln w="39623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771775" y="3383617"/>
            <a:ext cx="0" cy="907676"/>
          </a:xfrm>
          <a:custGeom>
            <a:avLst/>
            <a:gdLst/>
            <a:ahLst/>
            <a:cxnLst/>
            <a:rect l="l" t="t" r="r" b="b"/>
            <a:pathLst>
              <a:path h="1371600">
                <a:moveTo>
                  <a:pt x="0" y="0"/>
                </a:moveTo>
                <a:lnTo>
                  <a:pt x="0" y="1371599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837329" y="3324114"/>
            <a:ext cx="0" cy="967348"/>
          </a:xfrm>
          <a:custGeom>
            <a:avLst/>
            <a:gdLst/>
            <a:ahLst/>
            <a:cxnLst/>
            <a:rect l="l" t="t" r="r" b="b"/>
            <a:pathLst>
              <a:path h="1461770">
                <a:moveTo>
                  <a:pt x="0" y="0"/>
                </a:moveTo>
                <a:lnTo>
                  <a:pt x="0" y="1461515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902379" y="3240404"/>
            <a:ext cx="0" cy="1050972"/>
          </a:xfrm>
          <a:custGeom>
            <a:avLst/>
            <a:gdLst/>
            <a:ahLst/>
            <a:cxnLst/>
            <a:rect l="l" t="t" r="r" b="b"/>
            <a:pathLst>
              <a:path h="1588135">
                <a:moveTo>
                  <a:pt x="0" y="0"/>
                </a:moveTo>
                <a:lnTo>
                  <a:pt x="0" y="1588007"/>
                </a:lnTo>
              </a:path>
            </a:pathLst>
          </a:custGeom>
          <a:ln w="38100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967430" y="3180903"/>
            <a:ext cx="0" cy="1110643"/>
          </a:xfrm>
          <a:custGeom>
            <a:avLst/>
            <a:gdLst/>
            <a:ahLst/>
            <a:cxnLst/>
            <a:rect l="l" t="t" r="r" b="b"/>
            <a:pathLst>
              <a:path h="1678304">
                <a:moveTo>
                  <a:pt x="0" y="0"/>
                </a:moveTo>
                <a:lnTo>
                  <a:pt x="0" y="1677923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032480" y="3108287"/>
            <a:ext cx="0" cy="1183341"/>
          </a:xfrm>
          <a:custGeom>
            <a:avLst/>
            <a:gdLst/>
            <a:ahLst/>
            <a:cxnLst/>
            <a:rect l="l" t="t" r="r" b="b"/>
            <a:pathLst>
              <a:path h="1788160">
                <a:moveTo>
                  <a:pt x="0" y="0"/>
                </a:moveTo>
                <a:lnTo>
                  <a:pt x="0" y="1787651"/>
                </a:lnTo>
              </a:path>
            </a:pathLst>
          </a:custGeom>
          <a:ln w="38100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097529" y="3108287"/>
            <a:ext cx="0" cy="1183341"/>
          </a:xfrm>
          <a:custGeom>
            <a:avLst/>
            <a:gdLst/>
            <a:ahLst/>
            <a:cxnLst/>
            <a:rect l="l" t="t" r="r" b="b"/>
            <a:pathLst>
              <a:path h="1788160">
                <a:moveTo>
                  <a:pt x="0" y="0"/>
                </a:moveTo>
                <a:lnTo>
                  <a:pt x="0" y="1787651"/>
                </a:lnTo>
              </a:path>
            </a:pathLst>
          </a:custGeom>
          <a:ln w="39623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163085" y="3072990"/>
            <a:ext cx="0" cy="1218640"/>
          </a:xfrm>
          <a:custGeom>
            <a:avLst/>
            <a:gdLst/>
            <a:ahLst/>
            <a:cxnLst/>
            <a:rect l="l" t="t" r="r" b="b"/>
            <a:pathLst>
              <a:path h="1841500">
                <a:moveTo>
                  <a:pt x="0" y="0"/>
                </a:moveTo>
                <a:lnTo>
                  <a:pt x="0" y="1840991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227630" y="3012478"/>
            <a:ext cx="0" cy="1279151"/>
          </a:xfrm>
          <a:custGeom>
            <a:avLst/>
            <a:gdLst/>
            <a:ahLst/>
            <a:cxnLst/>
            <a:rect l="l" t="t" r="r" b="b"/>
            <a:pathLst>
              <a:path h="1932939">
                <a:moveTo>
                  <a:pt x="0" y="0"/>
                </a:moveTo>
                <a:lnTo>
                  <a:pt x="0" y="1932431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293184" y="2953982"/>
            <a:ext cx="0" cy="1337562"/>
          </a:xfrm>
          <a:custGeom>
            <a:avLst/>
            <a:gdLst/>
            <a:ahLst/>
            <a:cxnLst/>
            <a:rect l="l" t="t" r="r" b="b"/>
            <a:pathLst>
              <a:path h="2021204">
                <a:moveTo>
                  <a:pt x="0" y="0"/>
                </a:moveTo>
                <a:lnTo>
                  <a:pt x="0" y="2020823"/>
                </a:lnTo>
              </a:path>
            </a:pathLst>
          </a:custGeom>
          <a:ln w="39623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357730" y="2882377"/>
            <a:ext cx="0" cy="1409000"/>
          </a:xfrm>
          <a:custGeom>
            <a:avLst/>
            <a:gdLst/>
            <a:ahLst/>
            <a:cxnLst/>
            <a:rect l="l" t="t" r="r" b="b"/>
            <a:pathLst>
              <a:path h="2129154">
                <a:moveTo>
                  <a:pt x="0" y="0"/>
                </a:moveTo>
                <a:lnTo>
                  <a:pt x="0" y="2129027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423285" y="2893472"/>
            <a:ext cx="0" cy="1398074"/>
          </a:xfrm>
          <a:custGeom>
            <a:avLst/>
            <a:gdLst/>
            <a:ahLst/>
            <a:cxnLst/>
            <a:rect l="l" t="t" r="r" b="b"/>
            <a:pathLst>
              <a:path h="2112645">
                <a:moveTo>
                  <a:pt x="0" y="0"/>
                </a:moveTo>
                <a:lnTo>
                  <a:pt x="0" y="2112263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488335" y="2882377"/>
            <a:ext cx="0" cy="1409000"/>
          </a:xfrm>
          <a:custGeom>
            <a:avLst/>
            <a:gdLst/>
            <a:ahLst/>
            <a:cxnLst/>
            <a:rect l="l" t="t" r="r" b="b"/>
            <a:pathLst>
              <a:path h="2129154">
                <a:moveTo>
                  <a:pt x="0" y="0"/>
                </a:moveTo>
                <a:lnTo>
                  <a:pt x="0" y="2129027"/>
                </a:lnTo>
              </a:path>
            </a:pathLst>
          </a:custGeom>
          <a:ln w="38100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553385" y="2869267"/>
            <a:ext cx="0" cy="1422026"/>
          </a:xfrm>
          <a:custGeom>
            <a:avLst/>
            <a:gdLst/>
            <a:ahLst/>
            <a:cxnLst/>
            <a:rect l="l" t="t" r="r" b="b"/>
            <a:pathLst>
              <a:path h="2148840">
                <a:moveTo>
                  <a:pt x="0" y="0"/>
                </a:moveTo>
                <a:lnTo>
                  <a:pt x="0" y="2148839"/>
                </a:lnTo>
              </a:path>
            </a:pathLst>
          </a:custGeom>
          <a:ln w="39623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618436" y="2882377"/>
            <a:ext cx="0" cy="1409000"/>
          </a:xfrm>
          <a:custGeom>
            <a:avLst/>
            <a:gdLst/>
            <a:ahLst/>
            <a:cxnLst/>
            <a:rect l="l" t="t" r="r" b="b"/>
            <a:pathLst>
              <a:path h="2129154">
                <a:moveTo>
                  <a:pt x="0" y="0"/>
                </a:moveTo>
                <a:lnTo>
                  <a:pt x="0" y="2129027"/>
                </a:lnTo>
              </a:path>
            </a:pathLst>
          </a:custGeom>
          <a:ln w="38100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683485" y="2882377"/>
            <a:ext cx="0" cy="1409000"/>
          </a:xfrm>
          <a:custGeom>
            <a:avLst/>
            <a:gdLst/>
            <a:ahLst/>
            <a:cxnLst/>
            <a:rect l="l" t="t" r="r" b="b"/>
            <a:pathLst>
              <a:path h="2129154">
                <a:moveTo>
                  <a:pt x="0" y="0"/>
                </a:moveTo>
                <a:lnTo>
                  <a:pt x="0" y="2129027"/>
                </a:lnTo>
              </a:path>
            </a:pathLst>
          </a:custGeom>
          <a:ln w="39623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749039" y="2869267"/>
            <a:ext cx="0" cy="1422026"/>
          </a:xfrm>
          <a:custGeom>
            <a:avLst/>
            <a:gdLst/>
            <a:ahLst/>
            <a:cxnLst/>
            <a:rect l="l" t="t" r="r" b="b"/>
            <a:pathLst>
              <a:path h="2148840">
                <a:moveTo>
                  <a:pt x="0" y="0"/>
                </a:moveTo>
                <a:lnTo>
                  <a:pt x="0" y="2148839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813585" y="2869267"/>
            <a:ext cx="0" cy="1422026"/>
          </a:xfrm>
          <a:custGeom>
            <a:avLst/>
            <a:gdLst/>
            <a:ahLst/>
            <a:cxnLst/>
            <a:rect l="l" t="t" r="r" b="b"/>
            <a:pathLst>
              <a:path h="2148840">
                <a:moveTo>
                  <a:pt x="0" y="0"/>
                </a:moveTo>
                <a:lnTo>
                  <a:pt x="0" y="2148839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879140" y="2821866"/>
            <a:ext cx="0" cy="1469512"/>
          </a:xfrm>
          <a:custGeom>
            <a:avLst/>
            <a:gdLst/>
            <a:ahLst/>
            <a:cxnLst/>
            <a:rect l="l" t="t" r="r" b="b"/>
            <a:pathLst>
              <a:path h="2220595">
                <a:moveTo>
                  <a:pt x="0" y="0"/>
                </a:moveTo>
                <a:lnTo>
                  <a:pt x="0" y="2220467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943685" y="2833967"/>
            <a:ext cx="0" cy="1457325"/>
          </a:xfrm>
          <a:custGeom>
            <a:avLst/>
            <a:gdLst/>
            <a:ahLst/>
            <a:cxnLst/>
            <a:rect l="l" t="t" r="r" b="b"/>
            <a:pathLst>
              <a:path h="2202179">
                <a:moveTo>
                  <a:pt x="0" y="0"/>
                </a:moveTo>
                <a:lnTo>
                  <a:pt x="0" y="2202179"/>
                </a:lnTo>
              </a:path>
            </a:pathLst>
          </a:custGeom>
          <a:ln w="39623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009240" y="2833967"/>
            <a:ext cx="0" cy="1457325"/>
          </a:xfrm>
          <a:custGeom>
            <a:avLst/>
            <a:gdLst/>
            <a:ahLst/>
            <a:cxnLst/>
            <a:rect l="l" t="t" r="r" b="b"/>
            <a:pathLst>
              <a:path h="2202179">
                <a:moveTo>
                  <a:pt x="0" y="0"/>
                </a:moveTo>
                <a:lnTo>
                  <a:pt x="0" y="2202179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073786" y="2858174"/>
            <a:ext cx="0" cy="1433372"/>
          </a:xfrm>
          <a:custGeom>
            <a:avLst/>
            <a:gdLst/>
            <a:ahLst/>
            <a:cxnLst/>
            <a:rect l="l" t="t" r="r" b="b"/>
            <a:pathLst>
              <a:path h="2165985">
                <a:moveTo>
                  <a:pt x="0" y="0"/>
                </a:moveTo>
                <a:lnTo>
                  <a:pt x="0" y="2165603"/>
                </a:lnTo>
              </a:path>
            </a:pathLst>
          </a:custGeom>
          <a:ln w="39623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139340" y="2858174"/>
            <a:ext cx="0" cy="1433372"/>
          </a:xfrm>
          <a:custGeom>
            <a:avLst/>
            <a:gdLst/>
            <a:ahLst/>
            <a:cxnLst/>
            <a:rect l="l" t="t" r="r" b="b"/>
            <a:pathLst>
              <a:path h="2165985">
                <a:moveTo>
                  <a:pt x="0" y="0"/>
                </a:moveTo>
                <a:lnTo>
                  <a:pt x="0" y="2165603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204391" y="2882377"/>
            <a:ext cx="0" cy="1409000"/>
          </a:xfrm>
          <a:custGeom>
            <a:avLst/>
            <a:gdLst/>
            <a:ahLst/>
            <a:cxnLst/>
            <a:rect l="l" t="t" r="r" b="b"/>
            <a:pathLst>
              <a:path h="2129154">
                <a:moveTo>
                  <a:pt x="0" y="0"/>
                </a:moveTo>
                <a:lnTo>
                  <a:pt x="0" y="2129027"/>
                </a:lnTo>
              </a:path>
            </a:pathLst>
          </a:custGeom>
          <a:ln w="38100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269441" y="2929779"/>
            <a:ext cx="0" cy="1361515"/>
          </a:xfrm>
          <a:custGeom>
            <a:avLst/>
            <a:gdLst/>
            <a:ahLst/>
            <a:cxnLst/>
            <a:rect l="l" t="t" r="r" b="b"/>
            <a:pathLst>
              <a:path h="2057400">
                <a:moveTo>
                  <a:pt x="0" y="0"/>
                </a:moveTo>
                <a:lnTo>
                  <a:pt x="0" y="2057399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334491" y="2940872"/>
            <a:ext cx="0" cy="1350588"/>
          </a:xfrm>
          <a:custGeom>
            <a:avLst/>
            <a:gdLst/>
            <a:ahLst/>
            <a:cxnLst/>
            <a:rect l="l" t="t" r="r" b="b"/>
            <a:pathLst>
              <a:path h="2040889">
                <a:moveTo>
                  <a:pt x="0" y="0"/>
                </a:moveTo>
                <a:lnTo>
                  <a:pt x="0" y="2040635"/>
                </a:lnTo>
              </a:path>
            </a:pathLst>
          </a:custGeom>
          <a:ln w="38100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399541" y="2918685"/>
            <a:ext cx="0" cy="1372861"/>
          </a:xfrm>
          <a:custGeom>
            <a:avLst/>
            <a:gdLst/>
            <a:ahLst/>
            <a:cxnLst/>
            <a:rect l="l" t="t" r="r" b="b"/>
            <a:pathLst>
              <a:path h="2074545">
                <a:moveTo>
                  <a:pt x="0" y="0"/>
                </a:moveTo>
                <a:lnTo>
                  <a:pt x="0" y="2074163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465095" y="2918685"/>
            <a:ext cx="0" cy="1372861"/>
          </a:xfrm>
          <a:custGeom>
            <a:avLst/>
            <a:gdLst/>
            <a:ahLst/>
            <a:cxnLst/>
            <a:rect l="l" t="t" r="r" b="b"/>
            <a:pathLst>
              <a:path h="2074545">
                <a:moveTo>
                  <a:pt x="0" y="0"/>
                </a:moveTo>
                <a:lnTo>
                  <a:pt x="0" y="2074163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529641" y="2918685"/>
            <a:ext cx="0" cy="1372861"/>
          </a:xfrm>
          <a:custGeom>
            <a:avLst/>
            <a:gdLst/>
            <a:ahLst/>
            <a:cxnLst/>
            <a:rect l="l" t="t" r="r" b="b"/>
            <a:pathLst>
              <a:path h="2074545">
                <a:moveTo>
                  <a:pt x="0" y="0"/>
                </a:moveTo>
                <a:lnTo>
                  <a:pt x="0" y="2074163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595195" y="2965076"/>
            <a:ext cx="0" cy="1326216"/>
          </a:xfrm>
          <a:custGeom>
            <a:avLst/>
            <a:gdLst/>
            <a:ahLst/>
            <a:cxnLst/>
            <a:rect l="l" t="t" r="r" b="b"/>
            <a:pathLst>
              <a:path h="2004060">
                <a:moveTo>
                  <a:pt x="0" y="0"/>
                </a:moveTo>
                <a:lnTo>
                  <a:pt x="0" y="2004059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659742" y="2977178"/>
            <a:ext cx="0" cy="1314450"/>
          </a:xfrm>
          <a:custGeom>
            <a:avLst/>
            <a:gdLst/>
            <a:ahLst/>
            <a:cxnLst/>
            <a:rect l="l" t="t" r="r" b="b"/>
            <a:pathLst>
              <a:path h="1986279">
                <a:moveTo>
                  <a:pt x="0" y="0"/>
                </a:moveTo>
                <a:lnTo>
                  <a:pt x="0" y="1985771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725296" y="3001384"/>
            <a:ext cx="0" cy="1290077"/>
          </a:xfrm>
          <a:custGeom>
            <a:avLst/>
            <a:gdLst/>
            <a:ahLst/>
            <a:cxnLst/>
            <a:rect l="l" t="t" r="r" b="b"/>
            <a:pathLst>
              <a:path h="1949450">
                <a:moveTo>
                  <a:pt x="0" y="0"/>
                </a:moveTo>
                <a:lnTo>
                  <a:pt x="0" y="1949195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790346" y="3012478"/>
            <a:ext cx="0" cy="1279151"/>
          </a:xfrm>
          <a:custGeom>
            <a:avLst/>
            <a:gdLst/>
            <a:ahLst/>
            <a:cxnLst/>
            <a:rect l="l" t="t" r="r" b="b"/>
            <a:pathLst>
              <a:path h="1932939">
                <a:moveTo>
                  <a:pt x="0" y="0"/>
                </a:moveTo>
                <a:lnTo>
                  <a:pt x="0" y="1932431"/>
                </a:lnTo>
              </a:path>
            </a:pathLst>
          </a:custGeom>
          <a:ln w="38100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855397" y="3001384"/>
            <a:ext cx="0" cy="1290077"/>
          </a:xfrm>
          <a:custGeom>
            <a:avLst/>
            <a:gdLst/>
            <a:ahLst/>
            <a:cxnLst/>
            <a:rect l="l" t="t" r="r" b="b"/>
            <a:pathLst>
              <a:path h="1949450">
                <a:moveTo>
                  <a:pt x="0" y="0"/>
                </a:moveTo>
                <a:lnTo>
                  <a:pt x="0" y="1949195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920446" y="3025588"/>
            <a:ext cx="0" cy="1265705"/>
          </a:xfrm>
          <a:custGeom>
            <a:avLst/>
            <a:gdLst/>
            <a:ahLst/>
            <a:cxnLst/>
            <a:rect l="l" t="t" r="r" b="b"/>
            <a:pathLst>
              <a:path h="1912620">
                <a:moveTo>
                  <a:pt x="0" y="0"/>
                </a:moveTo>
                <a:lnTo>
                  <a:pt x="0" y="1912619"/>
                </a:lnTo>
              </a:path>
            </a:pathLst>
          </a:custGeom>
          <a:ln w="38100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985497" y="3025588"/>
            <a:ext cx="0" cy="1265705"/>
          </a:xfrm>
          <a:custGeom>
            <a:avLst/>
            <a:gdLst/>
            <a:ahLst/>
            <a:cxnLst/>
            <a:rect l="l" t="t" r="r" b="b"/>
            <a:pathLst>
              <a:path h="1912620">
                <a:moveTo>
                  <a:pt x="0" y="0"/>
                </a:moveTo>
                <a:lnTo>
                  <a:pt x="0" y="1912619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051051" y="3036682"/>
            <a:ext cx="0" cy="1254779"/>
          </a:xfrm>
          <a:custGeom>
            <a:avLst/>
            <a:gdLst/>
            <a:ahLst/>
            <a:cxnLst/>
            <a:rect l="l" t="t" r="r" b="b"/>
            <a:pathLst>
              <a:path h="1896110">
                <a:moveTo>
                  <a:pt x="0" y="0"/>
                </a:moveTo>
                <a:lnTo>
                  <a:pt x="0" y="1895855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115597" y="3025588"/>
            <a:ext cx="0" cy="1265705"/>
          </a:xfrm>
          <a:custGeom>
            <a:avLst/>
            <a:gdLst/>
            <a:ahLst/>
            <a:cxnLst/>
            <a:rect l="l" t="t" r="r" b="b"/>
            <a:pathLst>
              <a:path h="1912620">
                <a:moveTo>
                  <a:pt x="0" y="0"/>
                </a:moveTo>
                <a:lnTo>
                  <a:pt x="0" y="1912619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181151" y="3036682"/>
            <a:ext cx="0" cy="1254779"/>
          </a:xfrm>
          <a:custGeom>
            <a:avLst/>
            <a:gdLst/>
            <a:ahLst/>
            <a:cxnLst/>
            <a:rect l="l" t="t" r="r" b="b"/>
            <a:pathLst>
              <a:path h="1896110">
                <a:moveTo>
                  <a:pt x="0" y="0"/>
                </a:moveTo>
                <a:lnTo>
                  <a:pt x="0" y="1895855"/>
                </a:lnTo>
              </a:path>
            </a:pathLst>
          </a:custGeom>
          <a:ln w="39623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245698" y="3036682"/>
            <a:ext cx="0" cy="1254779"/>
          </a:xfrm>
          <a:custGeom>
            <a:avLst/>
            <a:gdLst/>
            <a:ahLst/>
            <a:cxnLst/>
            <a:rect l="l" t="t" r="r" b="b"/>
            <a:pathLst>
              <a:path h="1896110">
                <a:moveTo>
                  <a:pt x="0" y="0"/>
                </a:moveTo>
                <a:lnTo>
                  <a:pt x="0" y="1895855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311252" y="3036682"/>
            <a:ext cx="0" cy="1254779"/>
          </a:xfrm>
          <a:custGeom>
            <a:avLst/>
            <a:gdLst/>
            <a:ahLst/>
            <a:cxnLst/>
            <a:rect l="l" t="t" r="r" b="b"/>
            <a:pathLst>
              <a:path h="1896110">
                <a:moveTo>
                  <a:pt x="0" y="0"/>
                </a:moveTo>
                <a:lnTo>
                  <a:pt x="0" y="1895855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375798" y="3025588"/>
            <a:ext cx="0" cy="1265705"/>
          </a:xfrm>
          <a:custGeom>
            <a:avLst/>
            <a:gdLst/>
            <a:ahLst/>
            <a:cxnLst/>
            <a:rect l="l" t="t" r="r" b="b"/>
            <a:pathLst>
              <a:path h="1912620">
                <a:moveTo>
                  <a:pt x="0" y="0"/>
                </a:moveTo>
                <a:lnTo>
                  <a:pt x="0" y="1912619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441352" y="3036682"/>
            <a:ext cx="0" cy="1254779"/>
          </a:xfrm>
          <a:custGeom>
            <a:avLst/>
            <a:gdLst/>
            <a:ahLst/>
            <a:cxnLst/>
            <a:rect l="l" t="t" r="r" b="b"/>
            <a:pathLst>
              <a:path h="1896110">
                <a:moveTo>
                  <a:pt x="0" y="0"/>
                </a:moveTo>
                <a:lnTo>
                  <a:pt x="0" y="1895855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506402" y="3061896"/>
            <a:ext cx="0" cy="1229566"/>
          </a:xfrm>
          <a:custGeom>
            <a:avLst/>
            <a:gdLst/>
            <a:ahLst/>
            <a:cxnLst/>
            <a:rect l="l" t="t" r="r" b="b"/>
            <a:pathLst>
              <a:path h="1858010">
                <a:moveTo>
                  <a:pt x="0" y="0"/>
                </a:moveTo>
                <a:lnTo>
                  <a:pt x="0" y="1857755"/>
                </a:lnTo>
              </a:path>
            </a:pathLst>
          </a:custGeom>
          <a:ln w="38100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571452" y="3072990"/>
            <a:ext cx="0" cy="1218640"/>
          </a:xfrm>
          <a:custGeom>
            <a:avLst/>
            <a:gdLst/>
            <a:ahLst/>
            <a:cxnLst/>
            <a:rect l="l" t="t" r="r" b="b"/>
            <a:pathLst>
              <a:path h="1841500">
                <a:moveTo>
                  <a:pt x="0" y="0"/>
                </a:moveTo>
                <a:lnTo>
                  <a:pt x="0" y="1840991"/>
                </a:lnTo>
              </a:path>
            </a:pathLst>
          </a:custGeom>
          <a:ln w="39623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637007" y="3097193"/>
            <a:ext cx="0" cy="1194267"/>
          </a:xfrm>
          <a:custGeom>
            <a:avLst/>
            <a:gdLst/>
            <a:ahLst/>
            <a:cxnLst/>
            <a:rect l="l" t="t" r="r" b="b"/>
            <a:pathLst>
              <a:path h="1804670">
                <a:moveTo>
                  <a:pt x="0" y="0"/>
                </a:moveTo>
                <a:lnTo>
                  <a:pt x="0" y="1804415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701553" y="3108287"/>
            <a:ext cx="0" cy="1183341"/>
          </a:xfrm>
          <a:custGeom>
            <a:avLst/>
            <a:gdLst/>
            <a:ahLst/>
            <a:cxnLst/>
            <a:rect l="l" t="t" r="r" b="b"/>
            <a:pathLst>
              <a:path h="1788160">
                <a:moveTo>
                  <a:pt x="0" y="0"/>
                </a:moveTo>
                <a:lnTo>
                  <a:pt x="0" y="1787651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5767107" y="3108287"/>
            <a:ext cx="0" cy="1183341"/>
          </a:xfrm>
          <a:custGeom>
            <a:avLst/>
            <a:gdLst/>
            <a:ahLst/>
            <a:cxnLst/>
            <a:rect l="l" t="t" r="r" b="b"/>
            <a:pathLst>
              <a:path h="1788160">
                <a:moveTo>
                  <a:pt x="0" y="0"/>
                </a:moveTo>
                <a:lnTo>
                  <a:pt x="0" y="1787651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5831654" y="3168799"/>
            <a:ext cx="0" cy="1122830"/>
          </a:xfrm>
          <a:custGeom>
            <a:avLst/>
            <a:gdLst/>
            <a:ahLst/>
            <a:cxnLst/>
            <a:rect l="l" t="t" r="r" b="b"/>
            <a:pathLst>
              <a:path h="1696720">
                <a:moveTo>
                  <a:pt x="0" y="0"/>
                </a:moveTo>
                <a:lnTo>
                  <a:pt x="0" y="1696211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5897207" y="3227295"/>
            <a:ext cx="0" cy="1063999"/>
          </a:xfrm>
          <a:custGeom>
            <a:avLst/>
            <a:gdLst/>
            <a:ahLst/>
            <a:cxnLst/>
            <a:rect l="l" t="t" r="r" b="b"/>
            <a:pathLst>
              <a:path h="1607820">
                <a:moveTo>
                  <a:pt x="0" y="0"/>
                </a:moveTo>
                <a:lnTo>
                  <a:pt x="0" y="1607819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961753" y="3276712"/>
            <a:ext cx="0" cy="1014833"/>
          </a:xfrm>
          <a:custGeom>
            <a:avLst/>
            <a:gdLst/>
            <a:ahLst/>
            <a:cxnLst/>
            <a:rect l="l" t="t" r="r" b="b"/>
            <a:pathLst>
              <a:path h="1533525">
                <a:moveTo>
                  <a:pt x="0" y="0"/>
                </a:moveTo>
                <a:lnTo>
                  <a:pt x="0" y="1533143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6027308" y="3324114"/>
            <a:ext cx="0" cy="967348"/>
          </a:xfrm>
          <a:custGeom>
            <a:avLst/>
            <a:gdLst/>
            <a:ahLst/>
            <a:cxnLst/>
            <a:rect l="l" t="t" r="r" b="b"/>
            <a:pathLst>
              <a:path h="1461770">
                <a:moveTo>
                  <a:pt x="0" y="0"/>
                </a:moveTo>
                <a:lnTo>
                  <a:pt x="0" y="1461515"/>
                </a:lnTo>
              </a:path>
            </a:pathLst>
          </a:custGeom>
          <a:ln w="39623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092357" y="3371514"/>
            <a:ext cx="0" cy="919863"/>
          </a:xfrm>
          <a:custGeom>
            <a:avLst/>
            <a:gdLst/>
            <a:ahLst/>
            <a:cxnLst/>
            <a:rect l="l" t="t" r="r" b="b"/>
            <a:pathLst>
              <a:path h="1390014">
                <a:moveTo>
                  <a:pt x="0" y="0"/>
                </a:moveTo>
                <a:lnTo>
                  <a:pt x="0" y="1389887"/>
                </a:lnTo>
              </a:path>
            </a:pathLst>
          </a:custGeom>
          <a:ln w="38100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157409" y="3406813"/>
            <a:ext cx="0" cy="884564"/>
          </a:xfrm>
          <a:custGeom>
            <a:avLst/>
            <a:gdLst/>
            <a:ahLst/>
            <a:cxnLst/>
            <a:rect l="l" t="t" r="r" b="b"/>
            <a:pathLst>
              <a:path h="1336675">
                <a:moveTo>
                  <a:pt x="0" y="0"/>
                </a:moveTo>
                <a:lnTo>
                  <a:pt x="0" y="1336547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6222458" y="3491529"/>
            <a:ext cx="0" cy="800100"/>
          </a:xfrm>
          <a:custGeom>
            <a:avLst/>
            <a:gdLst/>
            <a:ahLst/>
            <a:cxnLst/>
            <a:rect l="l" t="t" r="r" b="b"/>
            <a:pathLst>
              <a:path h="1209039">
                <a:moveTo>
                  <a:pt x="0" y="0"/>
                </a:moveTo>
                <a:lnTo>
                  <a:pt x="0" y="1208531"/>
                </a:lnTo>
              </a:path>
            </a:pathLst>
          </a:custGeom>
          <a:ln w="38100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6287508" y="3526828"/>
            <a:ext cx="0" cy="764801"/>
          </a:xfrm>
          <a:custGeom>
            <a:avLst/>
            <a:gdLst/>
            <a:ahLst/>
            <a:cxnLst/>
            <a:rect l="l" t="t" r="r" b="b"/>
            <a:pathLst>
              <a:path h="1155700">
                <a:moveTo>
                  <a:pt x="0" y="0"/>
                </a:moveTo>
                <a:lnTo>
                  <a:pt x="0" y="1155191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6353063" y="3574228"/>
            <a:ext cx="0" cy="717317"/>
          </a:xfrm>
          <a:custGeom>
            <a:avLst/>
            <a:gdLst/>
            <a:ahLst/>
            <a:cxnLst/>
            <a:rect l="l" t="t" r="r" b="b"/>
            <a:pathLst>
              <a:path h="1083945">
                <a:moveTo>
                  <a:pt x="0" y="0"/>
                </a:moveTo>
                <a:lnTo>
                  <a:pt x="0" y="1083563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417608" y="3598434"/>
            <a:ext cx="0" cy="692944"/>
          </a:xfrm>
          <a:custGeom>
            <a:avLst/>
            <a:gdLst/>
            <a:ahLst/>
            <a:cxnLst/>
            <a:rect l="l" t="t" r="r" b="b"/>
            <a:pathLst>
              <a:path h="1047114">
                <a:moveTo>
                  <a:pt x="0" y="0"/>
                </a:moveTo>
                <a:lnTo>
                  <a:pt x="0" y="1046987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6483163" y="3645833"/>
            <a:ext cx="0" cy="645459"/>
          </a:xfrm>
          <a:custGeom>
            <a:avLst/>
            <a:gdLst/>
            <a:ahLst/>
            <a:cxnLst/>
            <a:rect l="l" t="t" r="r" b="b"/>
            <a:pathLst>
              <a:path h="975360">
                <a:moveTo>
                  <a:pt x="0" y="0"/>
                </a:moveTo>
                <a:lnTo>
                  <a:pt x="0" y="975359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6547709" y="3682141"/>
            <a:ext cx="0" cy="609320"/>
          </a:xfrm>
          <a:custGeom>
            <a:avLst/>
            <a:gdLst/>
            <a:ahLst/>
            <a:cxnLst/>
            <a:rect l="l" t="t" r="r" b="b"/>
            <a:pathLst>
              <a:path h="920750">
                <a:moveTo>
                  <a:pt x="0" y="0"/>
                </a:moveTo>
                <a:lnTo>
                  <a:pt x="0" y="920495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6613264" y="3682141"/>
            <a:ext cx="0" cy="609320"/>
          </a:xfrm>
          <a:custGeom>
            <a:avLst/>
            <a:gdLst/>
            <a:ahLst/>
            <a:cxnLst/>
            <a:rect l="l" t="t" r="r" b="b"/>
            <a:pathLst>
              <a:path h="920750">
                <a:moveTo>
                  <a:pt x="0" y="0"/>
                </a:moveTo>
                <a:lnTo>
                  <a:pt x="0" y="920495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6677809" y="3693236"/>
            <a:ext cx="0" cy="598394"/>
          </a:xfrm>
          <a:custGeom>
            <a:avLst/>
            <a:gdLst/>
            <a:ahLst/>
            <a:cxnLst/>
            <a:rect l="l" t="t" r="r" b="b"/>
            <a:pathLst>
              <a:path h="904239">
                <a:moveTo>
                  <a:pt x="0" y="0"/>
                </a:moveTo>
                <a:lnTo>
                  <a:pt x="0" y="903731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6743363" y="3717439"/>
            <a:ext cx="0" cy="574022"/>
          </a:xfrm>
          <a:custGeom>
            <a:avLst/>
            <a:gdLst/>
            <a:ahLst/>
            <a:cxnLst/>
            <a:rect l="l" t="t" r="r" b="b"/>
            <a:pathLst>
              <a:path h="867410">
                <a:moveTo>
                  <a:pt x="0" y="0"/>
                </a:moveTo>
                <a:lnTo>
                  <a:pt x="0" y="867155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6808413" y="3706347"/>
            <a:ext cx="0" cy="584947"/>
          </a:xfrm>
          <a:custGeom>
            <a:avLst/>
            <a:gdLst/>
            <a:ahLst/>
            <a:cxnLst/>
            <a:rect l="l" t="t" r="r" b="b"/>
            <a:pathLst>
              <a:path h="883920">
                <a:moveTo>
                  <a:pt x="0" y="0"/>
                </a:moveTo>
                <a:lnTo>
                  <a:pt x="0" y="883919"/>
                </a:lnTo>
              </a:path>
            </a:pathLst>
          </a:custGeom>
          <a:ln w="38100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6873464" y="3729542"/>
            <a:ext cx="0" cy="561834"/>
          </a:xfrm>
          <a:custGeom>
            <a:avLst/>
            <a:gdLst/>
            <a:ahLst/>
            <a:cxnLst/>
            <a:rect l="l" t="t" r="r" b="b"/>
            <a:pathLst>
              <a:path h="848995">
                <a:moveTo>
                  <a:pt x="0" y="0"/>
                </a:moveTo>
                <a:lnTo>
                  <a:pt x="0" y="848867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6939019" y="3729542"/>
            <a:ext cx="0" cy="561834"/>
          </a:xfrm>
          <a:custGeom>
            <a:avLst/>
            <a:gdLst/>
            <a:ahLst/>
            <a:cxnLst/>
            <a:rect l="l" t="t" r="r" b="b"/>
            <a:pathLst>
              <a:path h="848995">
                <a:moveTo>
                  <a:pt x="0" y="0"/>
                </a:moveTo>
                <a:lnTo>
                  <a:pt x="0" y="848867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7003565" y="3682141"/>
            <a:ext cx="0" cy="609320"/>
          </a:xfrm>
          <a:custGeom>
            <a:avLst/>
            <a:gdLst/>
            <a:ahLst/>
            <a:cxnLst/>
            <a:rect l="l" t="t" r="r" b="b"/>
            <a:pathLst>
              <a:path h="920750">
                <a:moveTo>
                  <a:pt x="0" y="0"/>
                </a:moveTo>
                <a:lnTo>
                  <a:pt x="0" y="920495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7069118" y="3682141"/>
            <a:ext cx="0" cy="609320"/>
          </a:xfrm>
          <a:custGeom>
            <a:avLst/>
            <a:gdLst/>
            <a:ahLst/>
            <a:cxnLst/>
            <a:rect l="l" t="t" r="r" b="b"/>
            <a:pathLst>
              <a:path h="920750">
                <a:moveTo>
                  <a:pt x="0" y="0"/>
                </a:moveTo>
                <a:lnTo>
                  <a:pt x="0" y="920495"/>
                </a:lnTo>
              </a:path>
            </a:pathLst>
          </a:custGeom>
          <a:ln w="39623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7133664" y="3693236"/>
            <a:ext cx="0" cy="598394"/>
          </a:xfrm>
          <a:custGeom>
            <a:avLst/>
            <a:gdLst/>
            <a:ahLst/>
            <a:cxnLst/>
            <a:rect l="l" t="t" r="r" b="b"/>
            <a:pathLst>
              <a:path h="904239">
                <a:moveTo>
                  <a:pt x="0" y="0"/>
                </a:moveTo>
                <a:lnTo>
                  <a:pt x="0" y="903731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7199219" y="3706347"/>
            <a:ext cx="0" cy="584947"/>
          </a:xfrm>
          <a:custGeom>
            <a:avLst/>
            <a:gdLst/>
            <a:ahLst/>
            <a:cxnLst/>
            <a:rect l="l" t="t" r="r" b="b"/>
            <a:pathLst>
              <a:path h="883920">
                <a:moveTo>
                  <a:pt x="0" y="0"/>
                </a:moveTo>
                <a:lnTo>
                  <a:pt x="0" y="883919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7263764" y="3717439"/>
            <a:ext cx="0" cy="574022"/>
          </a:xfrm>
          <a:custGeom>
            <a:avLst/>
            <a:gdLst/>
            <a:ahLst/>
            <a:cxnLst/>
            <a:rect l="l" t="t" r="r" b="b"/>
            <a:pathLst>
              <a:path h="867410">
                <a:moveTo>
                  <a:pt x="0" y="0"/>
                </a:moveTo>
                <a:lnTo>
                  <a:pt x="0" y="867155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7329319" y="3742652"/>
            <a:ext cx="0" cy="548808"/>
          </a:xfrm>
          <a:custGeom>
            <a:avLst/>
            <a:gdLst/>
            <a:ahLst/>
            <a:cxnLst/>
            <a:rect l="l" t="t" r="r" b="b"/>
            <a:pathLst>
              <a:path h="829310">
                <a:moveTo>
                  <a:pt x="0" y="0"/>
                </a:moveTo>
                <a:lnTo>
                  <a:pt x="0" y="829055"/>
                </a:lnTo>
              </a:path>
            </a:pathLst>
          </a:custGeom>
          <a:ln w="39624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7394369" y="3729542"/>
            <a:ext cx="0" cy="561834"/>
          </a:xfrm>
          <a:custGeom>
            <a:avLst/>
            <a:gdLst/>
            <a:ahLst/>
            <a:cxnLst/>
            <a:rect l="l" t="t" r="r" b="b"/>
            <a:pathLst>
              <a:path h="848995">
                <a:moveTo>
                  <a:pt x="0" y="0"/>
                </a:moveTo>
                <a:lnTo>
                  <a:pt x="0" y="848867"/>
                </a:lnTo>
              </a:path>
            </a:pathLst>
          </a:custGeom>
          <a:ln w="38100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7459419" y="3717439"/>
            <a:ext cx="0" cy="574022"/>
          </a:xfrm>
          <a:custGeom>
            <a:avLst/>
            <a:gdLst/>
            <a:ahLst/>
            <a:cxnLst/>
            <a:rect l="l" t="t" r="r" b="b"/>
            <a:pathLst>
              <a:path h="867410">
                <a:moveTo>
                  <a:pt x="0" y="0"/>
                </a:moveTo>
                <a:lnTo>
                  <a:pt x="0" y="867155"/>
                </a:lnTo>
              </a:path>
            </a:pathLst>
          </a:custGeom>
          <a:ln w="39623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1958900" y="4290284"/>
            <a:ext cx="5531784" cy="0"/>
          </a:xfrm>
          <a:custGeom>
            <a:avLst/>
            <a:gdLst/>
            <a:ahLst/>
            <a:cxnLst/>
            <a:rect l="l" t="t" r="r" b="b"/>
            <a:pathLst>
              <a:path w="8359140">
                <a:moveTo>
                  <a:pt x="0" y="0"/>
                </a:moveTo>
                <a:lnTo>
                  <a:pt x="8359139" y="0"/>
                </a:lnTo>
              </a:path>
            </a:pathLst>
          </a:custGeom>
          <a:ln w="6095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613332" y="2449016"/>
            <a:ext cx="192461" cy="1923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85800"/>
            <a:r>
              <a:rPr sz="1357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r>
              <a:rPr sz="1357" spc="3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endParaRPr sz="1357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629"/>
              </a:spcBef>
            </a:pPr>
            <a:r>
              <a:rPr sz="1357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r>
              <a:rPr sz="1357" spc="3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1357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629"/>
              </a:spcBef>
            </a:pPr>
            <a:r>
              <a:rPr sz="135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1357" spc="3" dirty="0">
                <a:solidFill>
                  <a:srgbClr val="595959"/>
                </a:solidFill>
                <a:latin typeface="Calibri"/>
                <a:cs typeface="Calibri"/>
              </a:rPr>
              <a:t>8</a:t>
            </a:r>
            <a:endParaRPr sz="1357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629"/>
              </a:spcBef>
            </a:pPr>
            <a:r>
              <a:rPr sz="135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1357" spc="3" dirty="0">
                <a:solidFill>
                  <a:srgbClr val="595959"/>
                </a:solidFill>
                <a:latin typeface="Calibri"/>
                <a:cs typeface="Calibri"/>
              </a:rPr>
              <a:t>6</a:t>
            </a:r>
            <a:endParaRPr sz="1357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629"/>
              </a:spcBef>
            </a:pPr>
            <a:r>
              <a:rPr sz="135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1357" spc="3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endParaRPr sz="1357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629"/>
              </a:spcBef>
            </a:pPr>
            <a:r>
              <a:rPr sz="135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1357" spc="3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endParaRPr sz="1357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629"/>
              </a:spcBef>
            </a:pPr>
            <a:r>
              <a:rPr sz="135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1357" spc="3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1357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937387" y="4352904"/>
            <a:ext cx="5616409" cy="51224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30257" defTabSz="685800">
              <a:lnSpc>
                <a:spcPts val="893"/>
              </a:lnSpc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9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ep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24374" defTabSz="685800">
              <a:spcBef>
                <a:spcPts val="503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9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Dec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503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Mar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42864" defTabSz="685800">
              <a:spcBef>
                <a:spcPts val="503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Jun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30257" defTabSz="685800">
              <a:spcBef>
                <a:spcPts val="503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ep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24374" defTabSz="685800">
              <a:spcBef>
                <a:spcPts val="503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Dec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503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Mar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42864" defTabSz="685800">
              <a:spcBef>
                <a:spcPts val="503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Jun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30257" defTabSz="685800">
              <a:spcBef>
                <a:spcPts val="503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ep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24374" defTabSz="685800">
              <a:spcBef>
                <a:spcPts val="503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Dec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503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Mar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42864" defTabSz="685800">
              <a:spcBef>
                <a:spcPts val="503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Jun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30257" defTabSz="685800">
              <a:spcBef>
                <a:spcPts val="503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ep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24374" defTabSz="685800">
              <a:spcBef>
                <a:spcPts val="503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Dec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503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3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Mar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42864" defTabSz="685800">
              <a:spcBef>
                <a:spcPts val="503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3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Jun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30257" defTabSz="685800">
              <a:spcBef>
                <a:spcPts val="503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3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ep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24374" defTabSz="685800">
              <a:spcBef>
                <a:spcPts val="503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3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Dec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503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Mar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42864" defTabSz="685800">
              <a:spcBef>
                <a:spcPts val="503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Jun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30257" defTabSz="685800">
              <a:spcBef>
                <a:spcPts val="503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ep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24374" defTabSz="685800">
              <a:spcBef>
                <a:spcPts val="503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Dec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503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Mar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42864" defTabSz="685800">
              <a:spcBef>
                <a:spcPts val="503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Jun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30257" defTabSz="685800">
              <a:spcBef>
                <a:spcPts val="503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ep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24374" defTabSz="685800">
              <a:spcBef>
                <a:spcPts val="503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Dec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503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6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Mar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42864" defTabSz="685800">
              <a:spcBef>
                <a:spcPts val="503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6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Jun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30257" defTabSz="685800">
              <a:spcBef>
                <a:spcPts val="503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6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ep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5553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7300" y="971551"/>
            <a:ext cx="6858000" cy="110799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441433" marR="3362" indent="-1433449">
              <a:lnSpc>
                <a:spcPct val="100499"/>
              </a:lnSpc>
            </a:pPr>
            <a:r>
              <a:rPr sz="3600" spc="3" dirty="0"/>
              <a:t>Median </a:t>
            </a:r>
            <a:r>
              <a:rPr sz="3600" dirty="0"/>
              <a:t>Expected Price </a:t>
            </a:r>
            <a:r>
              <a:rPr sz="3600" spc="-7" dirty="0"/>
              <a:t>Growth </a:t>
            </a:r>
            <a:r>
              <a:rPr sz="3600" dirty="0"/>
              <a:t>in </a:t>
            </a:r>
            <a:r>
              <a:rPr sz="3600" spc="-7" dirty="0"/>
              <a:t>Next  </a:t>
            </a:r>
            <a:r>
              <a:rPr sz="3600" dirty="0"/>
              <a:t>12 Months </a:t>
            </a:r>
            <a:r>
              <a:rPr sz="3600" spc="-7" dirty="0"/>
              <a:t>by</a:t>
            </a:r>
            <a:r>
              <a:rPr sz="3600" spc="-3" dirty="0"/>
              <a:t> </a:t>
            </a:r>
            <a:r>
              <a:rPr sz="3600" spc="-17" dirty="0"/>
              <a:t>State</a:t>
            </a:r>
          </a:p>
        </p:txBody>
      </p:sp>
      <p:sp>
        <p:nvSpPr>
          <p:cNvPr id="3" name="object 3"/>
          <p:cNvSpPr/>
          <p:nvPr/>
        </p:nvSpPr>
        <p:spPr>
          <a:xfrm>
            <a:off x="1428750" y="2079546"/>
            <a:ext cx="6229350" cy="38640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2514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20743" y="1408910"/>
            <a:ext cx="5702393" cy="80457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8405"/>
            <a:r>
              <a:rPr sz="2614" spc="-3" dirty="0"/>
              <a:t>Single-family </a:t>
            </a:r>
            <a:r>
              <a:rPr sz="2614" dirty="0"/>
              <a:t>Housing </a:t>
            </a:r>
            <a:r>
              <a:rPr sz="2614" spc="-10" dirty="0"/>
              <a:t>Permits </a:t>
            </a:r>
            <a:r>
              <a:rPr sz="2614" dirty="0"/>
              <a:t>and </a:t>
            </a:r>
            <a:r>
              <a:rPr sz="2614" spc="-3" dirty="0"/>
              <a:t>Starts</a:t>
            </a:r>
            <a:r>
              <a:rPr sz="2614" spc="33" dirty="0"/>
              <a:t> </a:t>
            </a:r>
            <a:r>
              <a:rPr sz="2614" dirty="0"/>
              <a:t>–</a:t>
            </a:r>
            <a:endParaRPr sz="2614"/>
          </a:p>
        </p:txBody>
      </p:sp>
      <p:sp>
        <p:nvSpPr>
          <p:cNvPr id="3" name="object 3"/>
          <p:cNvSpPr txBox="1"/>
          <p:nvPr/>
        </p:nvSpPr>
        <p:spPr>
          <a:xfrm>
            <a:off x="3265809" y="1998786"/>
            <a:ext cx="2610830" cy="402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85800"/>
            <a:r>
              <a:rPr sz="2614" spc="-7" dirty="0">
                <a:solidFill>
                  <a:prstClr val="black"/>
                </a:solidFill>
                <a:latin typeface="Calibri"/>
                <a:cs typeface="Calibri"/>
              </a:rPr>
              <a:t>Grossly</a:t>
            </a:r>
            <a:r>
              <a:rPr sz="2614" spc="-3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2614" spc="-7" dirty="0">
                <a:solidFill>
                  <a:prstClr val="black"/>
                </a:solidFill>
                <a:latin typeface="Calibri"/>
                <a:cs typeface="Calibri"/>
              </a:rPr>
              <a:t>Inadequate</a:t>
            </a:r>
            <a:endParaRPr sz="2614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182983" y="2420661"/>
            <a:ext cx="774467" cy="1323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85800"/>
            <a:r>
              <a:rPr sz="860" spc="3" dirty="0">
                <a:solidFill>
                  <a:prstClr val="black"/>
                </a:solidFill>
                <a:latin typeface="Arial"/>
                <a:cs typeface="Arial"/>
              </a:rPr>
              <a:t>Thousand</a:t>
            </a:r>
            <a:r>
              <a:rPr sz="860" spc="-53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860" spc="3" dirty="0">
                <a:solidFill>
                  <a:prstClr val="black"/>
                </a:solidFill>
                <a:latin typeface="Arial"/>
                <a:cs typeface="Arial"/>
              </a:rPr>
              <a:t>units</a:t>
            </a:r>
            <a:endParaRPr sz="86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49824" y="3940828"/>
            <a:ext cx="5715420" cy="0"/>
          </a:xfrm>
          <a:custGeom>
            <a:avLst/>
            <a:gdLst/>
            <a:ahLst/>
            <a:cxnLst/>
            <a:rect l="l" t="t" r="r" b="b"/>
            <a:pathLst>
              <a:path w="8636635">
                <a:moveTo>
                  <a:pt x="0" y="0"/>
                </a:moveTo>
                <a:lnTo>
                  <a:pt x="8636507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49824" y="3772403"/>
            <a:ext cx="5715420" cy="0"/>
          </a:xfrm>
          <a:custGeom>
            <a:avLst/>
            <a:gdLst/>
            <a:ahLst/>
            <a:cxnLst/>
            <a:rect l="l" t="t" r="r" b="b"/>
            <a:pathLst>
              <a:path w="8636635">
                <a:moveTo>
                  <a:pt x="0" y="0"/>
                </a:moveTo>
                <a:lnTo>
                  <a:pt x="8636507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791774" y="3603980"/>
            <a:ext cx="873638" cy="0"/>
          </a:xfrm>
          <a:custGeom>
            <a:avLst/>
            <a:gdLst/>
            <a:ahLst/>
            <a:cxnLst/>
            <a:rect l="l" t="t" r="r" b="b"/>
            <a:pathLst>
              <a:path w="1320165">
                <a:moveTo>
                  <a:pt x="0" y="0"/>
                </a:moveTo>
                <a:lnTo>
                  <a:pt x="1319783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677811" y="3603980"/>
            <a:ext cx="67655" cy="0"/>
          </a:xfrm>
          <a:custGeom>
            <a:avLst/>
            <a:gdLst/>
            <a:ahLst/>
            <a:cxnLst/>
            <a:rect l="l" t="t" r="r" b="b"/>
            <a:pathLst>
              <a:path w="102234">
                <a:moveTo>
                  <a:pt x="0" y="0"/>
                </a:moveTo>
                <a:lnTo>
                  <a:pt x="102107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49825" y="3603980"/>
            <a:ext cx="4539643" cy="0"/>
          </a:xfrm>
          <a:custGeom>
            <a:avLst/>
            <a:gdLst/>
            <a:ahLst/>
            <a:cxnLst/>
            <a:rect l="l" t="t" r="r" b="b"/>
            <a:pathLst>
              <a:path w="6859905">
                <a:moveTo>
                  <a:pt x="0" y="0"/>
                </a:moveTo>
                <a:lnTo>
                  <a:pt x="6859523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858422" y="3435555"/>
            <a:ext cx="2807074" cy="0"/>
          </a:xfrm>
          <a:custGeom>
            <a:avLst/>
            <a:gdLst/>
            <a:ahLst/>
            <a:cxnLst/>
            <a:rect l="l" t="t" r="r" b="b"/>
            <a:pathLst>
              <a:path w="4241800">
                <a:moveTo>
                  <a:pt x="0" y="0"/>
                </a:moveTo>
                <a:lnTo>
                  <a:pt x="4241291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49823" y="3435555"/>
            <a:ext cx="2862543" cy="0"/>
          </a:xfrm>
          <a:custGeom>
            <a:avLst/>
            <a:gdLst/>
            <a:ahLst/>
            <a:cxnLst/>
            <a:rect l="l" t="t" r="r" b="b"/>
            <a:pathLst>
              <a:path w="4325620">
                <a:moveTo>
                  <a:pt x="0" y="0"/>
                </a:moveTo>
                <a:lnTo>
                  <a:pt x="4325111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716220" y="3267131"/>
            <a:ext cx="2949108" cy="0"/>
          </a:xfrm>
          <a:custGeom>
            <a:avLst/>
            <a:gdLst/>
            <a:ahLst/>
            <a:cxnLst/>
            <a:rect l="l" t="t" r="r" b="b"/>
            <a:pathLst>
              <a:path w="4456430">
                <a:moveTo>
                  <a:pt x="0" y="0"/>
                </a:moveTo>
                <a:lnTo>
                  <a:pt x="4456175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949825" y="3267131"/>
            <a:ext cx="2720087" cy="0"/>
          </a:xfrm>
          <a:custGeom>
            <a:avLst/>
            <a:gdLst/>
            <a:ahLst/>
            <a:cxnLst/>
            <a:rect l="l" t="t" r="r" b="b"/>
            <a:pathLst>
              <a:path w="4110354">
                <a:moveTo>
                  <a:pt x="0" y="0"/>
                </a:moveTo>
                <a:lnTo>
                  <a:pt x="4110227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44769" y="3098706"/>
            <a:ext cx="3120558" cy="0"/>
          </a:xfrm>
          <a:custGeom>
            <a:avLst/>
            <a:gdLst/>
            <a:ahLst/>
            <a:cxnLst/>
            <a:rect l="l" t="t" r="r" b="b"/>
            <a:pathLst>
              <a:path w="4715509">
                <a:moveTo>
                  <a:pt x="0" y="0"/>
                </a:moveTo>
                <a:lnTo>
                  <a:pt x="4715255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949824" y="3098706"/>
            <a:ext cx="2548638" cy="0"/>
          </a:xfrm>
          <a:custGeom>
            <a:avLst/>
            <a:gdLst/>
            <a:ahLst/>
            <a:cxnLst/>
            <a:rect l="l" t="t" r="r" b="b"/>
            <a:pathLst>
              <a:path w="3851275">
                <a:moveTo>
                  <a:pt x="0" y="0"/>
                </a:moveTo>
                <a:lnTo>
                  <a:pt x="3851147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180231" y="2930282"/>
            <a:ext cx="4485014" cy="0"/>
          </a:xfrm>
          <a:custGeom>
            <a:avLst/>
            <a:gdLst/>
            <a:ahLst/>
            <a:cxnLst/>
            <a:rect l="l" t="t" r="r" b="b"/>
            <a:pathLst>
              <a:path w="6777355">
                <a:moveTo>
                  <a:pt x="0" y="0"/>
                </a:moveTo>
                <a:lnTo>
                  <a:pt x="6777227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949825" y="2930282"/>
            <a:ext cx="1156027" cy="0"/>
          </a:xfrm>
          <a:custGeom>
            <a:avLst/>
            <a:gdLst/>
            <a:ahLst/>
            <a:cxnLst/>
            <a:rect l="l" t="t" r="r" b="b"/>
            <a:pathLst>
              <a:path w="1746885">
                <a:moveTo>
                  <a:pt x="0" y="0"/>
                </a:moveTo>
                <a:lnTo>
                  <a:pt x="1746503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260366" y="2761857"/>
            <a:ext cx="3405047" cy="0"/>
          </a:xfrm>
          <a:custGeom>
            <a:avLst/>
            <a:gdLst/>
            <a:ahLst/>
            <a:cxnLst/>
            <a:rect l="l" t="t" r="r" b="b"/>
            <a:pathLst>
              <a:path w="5145405">
                <a:moveTo>
                  <a:pt x="0" y="0"/>
                </a:moveTo>
                <a:lnTo>
                  <a:pt x="5145023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663315" y="2761857"/>
            <a:ext cx="550910" cy="0"/>
          </a:xfrm>
          <a:custGeom>
            <a:avLst/>
            <a:gdLst/>
            <a:ahLst/>
            <a:cxnLst/>
            <a:rect l="l" t="t" r="r" b="b"/>
            <a:pathLst>
              <a:path w="832485">
                <a:moveTo>
                  <a:pt x="0" y="0"/>
                </a:moveTo>
                <a:lnTo>
                  <a:pt x="832103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521113" y="2761857"/>
            <a:ext cx="6765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2108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949824" y="2761857"/>
            <a:ext cx="1468671" cy="0"/>
          </a:xfrm>
          <a:custGeom>
            <a:avLst/>
            <a:gdLst/>
            <a:ahLst/>
            <a:cxnLst/>
            <a:rect l="l" t="t" r="r" b="b"/>
            <a:pathLst>
              <a:path w="2219325">
                <a:moveTo>
                  <a:pt x="0" y="0"/>
                </a:moveTo>
                <a:lnTo>
                  <a:pt x="2218943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949824" y="2593433"/>
            <a:ext cx="5715420" cy="0"/>
          </a:xfrm>
          <a:custGeom>
            <a:avLst/>
            <a:gdLst/>
            <a:ahLst/>
            <a:cxnLst/>
            <a:rect l="l" t="t" r="r" b="b"/>
            <a:pathLst>
              <a:path w="8636635">
                <a:moveTo>
                  <a:pt x="0" y="0"/>
                </a:moveTo>
                <a:lnTo>
                  <a:pt x="8636507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949824" y="2425008"/>
            <a:ext cx="5715420" cy="0"/>
          </a:xfrm>
          <a:custGeom>
            <a:avLst/>
            <a:gdLst/>
            <a:ahLst/>
            <a:cxnLst/>
            <a:rect l="l" t="t" r="r" b="b"/>
            <a:pathLst>
              <a:path w="8636635">
                <a:moveTo>
                  <a:pt x="0" y="0"/>
                </a:moveTo>
                <a:lnTo>
                  <a:pt x="8636507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948814" y="2425513"/>
            <a:ext cx="0" cy="1682564"/>
          </a:xfrm>
          <a:custGeom>
            <a:avLst/>
            <a:gdLst/>
            <a:ahLst/>
            <a:cxnLst/>
            <a:rect l="l" t="t" r="r" b="b"/>
            <a:pathLst>
              <a:path h="2542540">
                <a:moveTo>
                  <a:pt x="0" y="0"/>
                </a:moveTo>
                <a:lnTo>
                  <a:pt x="0" y="2542031"/>
                </a:lnTo>
              </a:path>
            </a:pathLst>
          </a:custGeom>
          <a:ln w="6096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909482" y="4109253"/>
            <a:ext cx="40341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909482" y="3940828"/>
            <a:ext cx="40341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909482" y="3772403"/>
            <a:ext cx="40341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909482" y="3603980"/>
            <a:ext cx="40341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909482" y="3435555"/>
            <a:ext cx="40341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909482" y="3267131"/>
            <a:ext cx="40341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909482" y="3098706"/>
            <a:ext cx="40341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909482" y="2930282"/>
            <a:ext cx="40341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909482" y="2761857"/>
            <a:ext cx="40341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909482" y="2593433"/>
            <a:ext cx="40341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909482" y="2425008"/>
            <a:ext cx="40341" cy="0"/>
          </a:xfrm>
          <a:custGeom>
            <a:avLst/>
            <a:gdLst/>
            <a:ahLst/>
            <a:cxnLst/>
            <a:rect l="l" t="t" r="r" b="b"/>
            <a:pathLst>
              <a:path w="60959">
                <a:moveTo>
                  <a:pt x="0" y="0"/>
                </a:moveTo>
                <a:lnTo>
                  <a:pt x="60960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949824" y="4109253"/>
            <a:ext cx="5715420" cy="0"/>
          </a:xfrm>
          <a:custGeom>
            <a:avLst/>
            <a:gdLst/>
            <a:ahLst/>
            <a:cxnLst/>
            <a:rect l="l" t="t" r="r" b="b"/>
            <a:pathLst>
              <a:path w="8636635">
                <a:moveTo>
                  <a:pt x="0" y="0"/>
                </a:moveTo>
                <a:lnTo>
                  <a:pt x="8636507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949318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977557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006805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035043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063283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091522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119761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149007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177246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205485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233724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2262971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2291210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319449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347688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375927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405174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2433413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2461652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2489891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2518130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2547377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2575616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2603855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2632093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660332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2689580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2717818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2746057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2774296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802535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831783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860022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888260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2916498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2944737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2973986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002224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030463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3058702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3086940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3116187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144426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3172666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3200904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3229143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258390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3286628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314867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3343106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3371345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3400592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3428831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3457070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3485309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3513548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3542796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3571034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3599273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3627512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3655751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3684998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3713237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3741476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3769715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3797953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3827201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3855440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3883679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3911917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3939652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3968899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3997139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4025377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4053616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4081854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4111102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4139340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4167580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4195818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4224057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4253304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4281544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4309782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4338021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4366259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4395507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4423745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4451985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4480223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4508463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4537709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4565948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4594187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4622426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4650665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4679912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4708151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4736390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4764629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4792868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4822115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4850354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4878593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4906831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4935070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4964318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4992052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5020291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5048530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5076768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5106016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5134255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5162493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5190732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5218971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5248218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5276457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5304696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5332935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5361173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5390421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5418660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5446898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5475137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5503376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5532623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5560862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5589101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5617341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5645579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5674826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5703066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5731304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5759543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5787782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5817029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5845268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5873507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5901746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5929985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5959232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5987471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6015710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6043949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6072188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6101435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6129673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6157913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6186151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6214390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6243637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6271877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6300115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6328353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6356592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6385841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6414078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6442317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6470556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6498796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6528042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6556281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6584520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6612759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6640997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6670245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6698483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6726723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6754961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6783200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6812447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6840687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6868925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6897164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6925403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6954651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6982889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7011128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7039367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7067606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7096853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7125092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7153331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7181570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7209808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7239056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7267295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7295533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7323772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7352011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7381259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7409497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7437736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7465975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7494214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7523461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7551700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7579938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7608178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7636416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7665663" y="4108750"/>
            <a:ext cx="0" cy="35299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53339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1936714" y="2628229"/>
            <a:ext cx="5806103" cy="1183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1571730" y="2338975"/>
            <a:ext cx="270202" cy="1880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685800"/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00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685800">
              <a:spcBef>
                <a:spcPts val="172"/>
              </a:spcBef>
            </a:pP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8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00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685800">
              <a:spcBef>
                <a:spcPts val="172"/>
              </a:spcBef>
            </a:pP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6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00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685800">
              <a:spcBef>
                <a:spcPts val="172"/>
              </a:spcBef>
            </a:pP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4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00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685800">
              <a:spcBef>
                <a:spcPts val="172"/>
              </a:spcBef>
            </a:pP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00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685800">
              <a:spcBef>
                <a:spcPts val="172"/>
              </a:spcBef>
            </a:pP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00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  <a:p>
            <a:pPr marL="62616" algn="ctr" defTabSz="685800">
              <a:spcBef>
                <a:spcPts val="172"/>
              </a:spcBef>
            </a:pP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8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  <a:p>
            <a:pPr marL="62616" algn="ctr" defTabSz="685800">
              <a:spcBef>
                <a:spcPts val="172"/>
              </a:spcBef>
            </a:pP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6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  <a:p>
            <a:pPr marL="62616" algn="ctr" defTabSz="685800">
              <a:spcBef>
                <a:spcPts val="172"/>
              </a:spcBef>
            </a:pP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4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  <a:p>
            <a:pPr marL="62616" algn="ctr" defTabSz="685800">
              <a:spcBef>
                <a:spcPts val="172"/>
              </a:spcBef>
            </a:pP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  <a:p>
            <a:pPr marR="3362" algn="r" defTabSz="685800">
              <a:spcBef>
                <a:spcPts val="172"/>
              </a:spcBef>
            </a:pP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1909810" y="4170845"/>
            <a:ext cx="5922134" cy="5240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50849" algn="ctr" defTabSz="685800">
              <a:lnSpc>
                <a:spcPts val="893"/>
              </a:lnSpc>
            </a:pP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Jan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45386" algn="ctr" defTabSz="685800">
              <a:spcBef>
                <a:spcPts val="86"/>
              </a:spcBef>
            </a:pP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Jun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17229" algn="ctr" defTabSz="685800">
              <a:spcBef>
                <a:spcPts val="86"/>
              </a:spcBef>
            </a:pP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Nov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36560" algn="ctr" defTabSz="685800">
              <a:spcBef>
                <a:spcPts val="86"/>
              </a:spcBef>
            </a:pP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Apr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33620" algn="ctr" defTabSz="685800">
              <a:spcBef>
                <a:spcPts val="86"/>
              </a:spcBef>
            </a:pP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ep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33620" algn="ctr" defTabSz="685800">
              <a:spcBef>
                <a:spcPts val="86"/>
              </a:spcBef>
            </a:pP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eb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78165" algn="ctr" defTabSz="685800">
              <a:spcBef>
                <a:spcPts val="86"/>
              </a:spcBef>
            </a:pP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Jul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27316" algn="ctr" defTabSz="685800">
              <a:spcBef>
                <a:spcPts val="86"/>
              </a:spcBef>
            </a:pP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Dec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685800">
              <a:spcBef>
                <a:spcPts val="86"/>
              </a:spcBef>
            </a:pP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3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May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48749" defTabSz="685800">
              <a:spcBef>
                <a:spcPts val="86"/>
              </a:spcBef>
            </a:pP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3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10926" algn="ctr" defTabSz="685800">
              <a:spcBef>
                <a:spcPts val="86"/>
              </a:spcBef>
            </a:pP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4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Mar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23114" algn="ctr" defTabSz="685800">
              <a:spcBef>
                <a:spcPts val="86"/>
              </a:spcBef>
            </a:pP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4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Aug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50849" algn="ctr" defTabSz="685800">
              <a:spcBef>
                <a:spcPts val="86"/>
              </a:spcBef>
            </a:pP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5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Jan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45386" algn="ctr" defTabSz="685800">
              <a:spcBef>
                <a:spcPts val="86"/>
              </a:spcBef>
            </a:pP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5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Jun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17229" algn="ctr" defTabSz="685800">
              <a:spcBef>
                <a:spcPts val="86"/>
              </a:spcBef>
            </a:pP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5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Nov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36560" algn="ctr" defTabSz="685800">
              <a:spcBef>
                <a:spcPts val="86"/>
              </a:spcBef>
            </a:pP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6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Apr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33620" algn="ctr" defTabSz="685800">
              <a:spcBef>
                <a:spcPts val="86"/>
              </a:spcBef>
            </a:pP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6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ep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33620" algn="ctr" defTabSz="685800">
              <a:spcBef>
                <a:spcPts val="86"/>
              </a:spcBef>
            </a:pP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7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eb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78165" algn="ctr" defTabSz="685800">
              <a:spcBef>
                <a:spcPts val="86"/>
              </a:spcBef>
            </a:pP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7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Jul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27316" algn="ctr" defTabSz="685800">
              <a:spcBef>
                <a:spcPts val="86"/>
              </a:spcBef>
            </a:pP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7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Dec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685800">
              <a:spcBef>
                <a:spcPts val="86"/>
              </a:spcBef>
            </a:pP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8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May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48749" defTabSz="685800">
              <a:spcBef>
                <a:spcPts val="86"/>
              </a:spcBef>
            </a:pP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8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10926" algn="ctr" defTabSz="685800">
              <a:spcBef>
                <a:spcPts val="86"/>
              </a:spcBef>
            </a:pP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9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Mar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23114" algn="ctr" defTabSz="685800">
              <a:spcBef>
                <a:spcPts val="86"/>
              </a:spcBef>
            </a:pP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9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Aug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50849" algn="ctr" defTabSz="685800">
              <a:spcBef>
                <a:spcPts val="86"/>
              </a:spcBef>
            </a:pP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Jan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45386" algn="ctr" defTabSz="685800">
              <a:spcBef>
                <a:spcPts val="86"/>
              </a:spcBef>
            </a:pP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Jun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17229" algn="ctr" defTabSz="685800">
              <a:spcBef>
                <a:spcPts val="86"/>
              </a:spcBef>
            </a:pP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Nov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36560" algn="ctr" defTabSz="685800">
              <a:spcBef>
                <a:spcPts val="86"/>
              </a:spcBef>
            </a:pP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Apr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33620" algn="ctr" defTabSz="685800">
              <a:spcBef>
                <a:spcPts val="86"/>
              </a:spcBef>
            </a:pP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ep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33620" algn="ctr" defTabSz="685800">
              <a:spcBef>
                <a:spcPts val="86"/>
              </a:spcBef>
            </a:pP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F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eb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78165" algn="ctr" defTabSz="685800">
              <a:spcBef>
                <a:spcPts val="86"/>
              </a:spcBef>
            </a:pP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Jul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27316" algn="ctr" defTabSz="685800">
              <a:spcBef>
                <a:spcPts val="86"/>
              </a:spcBef>
            </a:pP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Dec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685800">
              <a:spcBef>
                <a:spcPts val="86"/>
              </a:spcBef>
            </a:pP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3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May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48749" defTabSz="685800">
              <a:spcBef>
                <a:spcPts val="86"/>
              </a:spcBef>
            </a:pP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3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O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c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t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10926" algn="ctr" defTabSz="685800">
              <a:spcBef>
                <a:spcPts val="86"/>
              </a:spcBef>
            </a:pP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4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Mar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23114" algn="ctr" defTabSz="685800">
              <a:spcBef>
                <a:spcPts val="86"/>
              </a:spcBef>
            </a:pP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4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Aug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50849" algn="ctr" defTabSz="685800">
              <a:spcBef>
                <a:spcPts val="86"/>
              </a:spcBef>
            </a:pP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5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Jan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45386" algn="ctr" defTabSz="685800">
              <a:spcBef>
                <a:spcPts val="86"/>
              </a:spcBef>
            </a:pP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5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Jun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17229" algn="ctr" defTabSz="685800">
              <a:spcBef>
                <a:spcPts val="86"/>
              </a:spcBef>
            </a:pP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5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Nov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36560" algn="ctr" defTabSz="685800">
              <a:spcBef>
                <a:spcPts val="86"/>
              </a:spcBef>
            </a:pP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6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Apr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33620" algn="ctr" defTabSz="685800">
              <a:spcBef>
                <a:spcPts val="86"/>
              </a:spcBef>
            </a:pP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6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860" spc="3" dirty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r>
              <a:rPr sz="860" dirty="0">
                <a:solidFill>
                  <a:prstClr val="black"/>
                </a:solidFill>
                <a:latin typeface="Calibri"/>
                <a:cs typeface="Calibri"/>
              </a:rPr>
              <a:t>ep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1963943" y="3070973"/>
            <a:ext cx="5778033" cy="127327"/>
          </a:xfrm>
          <a:custGeom>
            <a:avLst/>
            <a:gdLst/>
            <a:ahLst/>
            <a:cxnLst/>
            <a:rect l="l" t="t" r="r" b="b"/>
            <a:pathLst>
              <a:path w="8731250" h="192404">
                <a:moveTo>
                  <a:pt x="8634983" y="0"/>
                </a:moveTo>
                <a:lnTo>
                  <a:pt x="8634983" y="47244"/>
                </a:lnTo>
                <a:lnTo>
                  <a:pt x="0" y="47244"/>
                </a:lnTo>
                <a:lnTo>
                  <a:pt x="0" y="143256"/>
                </a:lnTo>
                <a:lnTo>
                  <a:pt x="8634983" y="143256"/>
                </a:lnTo>
                <a:lnTo>
                  <a:pt x="8634983" y="192024"/>
                </a:lnTo>
                <a:lnTo>
                  <a:pt x="8730995" y="96012"/>
                </a:lnTo>
                <a:lnTo>
                  <a:pt x="8634983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1956884" y="3053827"/>
            <a:ext cx="5794001" cy="160524"/>
          </a:xfrm>
          <a:custGeom>
            <a:avLst/>
            <a:gdLst/>
            <a:ahLst/>
            <a:cxnLst/>
            <a:rect l="l" t="t" r="r" b="b"/>
            <a:pathLst>
              <a:path w="8755380" h="242570">
                <a:moveTo>
                  <a:pt x="8634983" y="169164"/>
                </a:moveTo>
                <a:lnTo>
                  <a:pt x="8634983" y="242316"/>
                </a:lnTo>
                <a:lnTo>
                  <a:pt x="8659367" y="217932"/>
                </a:lnTo>
                <a:lnTo>
                  <a:pt x="8656319" y="217932"/>
                </a:lnTo>
                <a:lnTo>
                  <a:pt x="8638031" y="210312"/>
                </a:lnTo>
                <a:lnTo>
                  <a:pt x="8656319" y="192024"/>
                </a:lnTo>
                <a:lnTo>
                  <a:pt x="8656319" y="179832"/>
                </a:lnTo>
                <a:lnTo>
                  <a:pt x="8645651" y="179832"/>
                </a:lnTo>
                <a:lnTo>
                  <a:pt x="8634983" y="169164"/>
                </a:lnTo>
                <a:close/>
              </a:path>
              <a:path w="8755380" h="242570">
                <a:moveTo>
                  <a:pt x="8656319" y="192024"/>
                </a:moveTo>
                <a:lnTo>
                  <a:pt x="8638031" y="210312"/>
                </a:lnTo>
                <a:lnTo>
                  <a:pt x="8656319" y="217932"/>
                </a:lnTo>
                <a:lnTo>
                  <a:pt x="8656319" y="192024"/>
                </a:lnTo>
                <a:close/>
              </a:path>
              <a:path w="8755380" h="242570">
                <a:moveTo>
                  <a:pt x="8726423" y="121920"/>
                </a:moveTo>
                <a:lnTo>
                  <a:pt x="8656319" y="192024"/>
                </a:lnTo>
                <a:lnTo>
                  <a:pt x="8656319" y="217932"/>
                </a:lnTo>
                <a:lnTo>
                  <a:pt x="8659367" y="217932"/>
                </a:lnTo>
                <a:lnTo>
                  <a:pt x="8747759" y="129540"/>
                </a:lnTo>
                <a:lnTo>
                  <a:pt x="8734043" y="129540"/>
                </a:lnTo>
                <a:lnTo>
                  <a:pt x="8726423" y="121920"/>
                </a:lnTo>
                <a:close/>
              </a:path>
              <a:path w="8755380" h="242570">
                <a:moveTo>
                  <a:pt x="8634983" y="62484"/>
                </a:moveTo>
                <a:lnTo>
                  <a:pt x="0" y="62484"/>
                </a:lnTo>
                <a:lnTo>
                  <a:pt x="0" y="179832"/>
                </a:lnTo>
                <a:lnTo>
                  <a:pt x="8634983" y="179832"/>
                </a:lnTo>
                <a:lnTo>
                  <a:pt x="8634983" y="169164"/>
                </a:lnTo>
                <a:lnTo>
                  <a:pt x="21336" y="169164"/>
                </a:lnTo>
                <a:lnTo>
                  <a:pt x="10668" y="158496"/>
                </a:lnTo>
                <a:lnTo>
                  <a:pt x="21336" y="158496"/>
                </a:lnTo>
                <a:lnTo>
                  <a:pt x="21336" y="83820"/>
                </a:lnTo>
                <a:lnTo>
                  <a:pt x="10668" y="83820"/>
                </a:lnTo>
                <a:lnTo>
                  <a:pt x="21336" y="73152"/>
                </a:lnTo>
                <a:lnTo>
                  <a:pt x="8634983" y="73152"/>
                </a:lnTo>
                <a:lnTo>
                  <a:pt x="8634983" y="62484"/>
                </a:lnTo>
                <a:close/>
              </a:path>
              <a:path w="8755380" h="242570">
                <a:moveTo>
                  <a:pt x="8656319" y="158496"/>
                </a:moveTo>
                <a:lnTo>
                  <a:pt x="21336" y="158496"/>
                </a:lnTo>
                <a:lnTo>
                  <a:pt x="21336" y="169164"/>
                </a:lnTo>
                <a:lnTo>
                  <a:pt x="8634983" y="169164"/>
                </a:lnTo>
                <a:lnTo>
                  <a:pt x="8645651" y="179832"/>
                </a:lnTo>
                <a:lnTo>
                  <a:pt x="8656319" y="179832"/>
                </a:lnTo>
                <a:lnTo>
                  <a:pt x="8656319" y="158496"/>
                </a:lnTo>
                <a:close/>
              </a:path>
              <a:path w="8755380" h="242570">
                <a:moveTo>
                  <a:pt x="21336" y="158496"/>
                </a:moveTo>
                <a:lnTo>
                  <a:pt x="10668" y="158496"/>
                </a:lnTo>
                <a:lnTo>
                  <a:pt x="21336" y="169164"/>
                </a:lnTo>
                <a:lnTo>
                  <a:pt x="21336" y="158496"/>
                </a:lnTo>
                <a:close/>
              </a:path>
              <a:path w="8755380" h="242570">
                <a:moveTo>
                  <a:pt x="8734043" y="114300"/>
                </a:moveTo>
                <a:lnTo>
                  <a:pt x="8726423" y="121920"/>
                </a:lnTo>
                <a:lnTo>
                  <a:pt x="8734043" y="129540"/>
                </a:lnTo>
                <a:lnTo>
                  <a:pt x="8734043" y="114300"/>
                </a:lnTo>
                <a:close/>
              </a:path>
              <a:path w="8755380" h="242570">
                <a:moveTo>
                  <a:pt x="8747855" y="114300"/>
                </a:moveTo>
                <a:lnTo>
                  <a:pt x="8734043" y="114300"/>
                </a:lnTo>
                <a:lnTo>
                  <a:pt x="8734043" y="129540"/>
                </a:lnTo>
                <a:lnTo>
                  <a:pt x="8747759" y="129540"/>
                </a:lnTo>
                <a:lnTo>
                  <a:pt x="8755379" y="121920"/>
                </a:lnTo>
                <a:lnTo>
                  <a:pt x="8747855" y="114300"/>
                </a:lnTo>
                <a:close/>
              </a:path>
              <a:path w="8755380" h="242570">
                <a:moveTo>
                  <a:pt x="8660567" y="25908"/>
                </a:moveTo>
                <a:lnTo>
                  <a:pt x="8656319" y="25908"/>
                </a:lnTo>
                <a:lnTo>
                  <a:pt x="8656319" y="51815"/>
                </a:lnTo>
                <a:lnTo>
                  <a:pt x="8726423" y="121920"/>
                </a:lnTo>
                <a:lnTo>
                  <a:pt x="8734043" y="114300"/>
                </a:lnTo>
                <a:lnTo>
                  <a:pt x="8747855" y="114300"/>
                </a:lnTo>
                <a:lnTo>
                  <a:pt x="8660567" y="25908"/>
                </a:lnTo>
                <a:close/>
              </a:path>
              <a:path w="8755380" h="242570">
                <a:moveTo>
                  <a:pt x="21336" y="73152"/>
                </a:moveTo>
                <a:lnTo>
                  <a:pt x="10668" y="83820"/>
                </a:lnTo>
                <a:lnTo>
                  <a:pt x="21336" y="83820"/>
                </a:lnTo>
                <a:lnTo>
                  <a:pt x="21336" y="73152"/>
                </a:lnTo>
                <a:close/>
              </a:path>
              <a:path w="8755380" h="242570">
                <a:moveTo>
                  <a:pt x="8656319" y="62484"/>
                </a:moveTo>
                <a:lnTo>
                  <a:pt x="8645651" y="62484"/>
                </a:lnTo>
                <a:lnTo>
                  <a:pt x="8634983" y="73152"/>
                </a:lnTo>
                <a:lnTo>
                  <a:pt x="21336" y="73152"/>
                </a:lnTo>
                <a:lnTo>
                  <a:pt x="21336" y="83820"/>
                </a:lnTo>
                <a:lnTo>
                  <a:pt x="8656319" y="83820"/>
                </a:lnTo>
                <a:lnTo>
                  <a:pt x="8656319" y="62484"/>
                </a:lnTo>
                <a:close/>
              </a:path>
              <a:path w="8755380" h="242570">
                <a:moveTo>
                  <a:pt x="8634983" y="0"/>
                </a:moveTo>
                <a:lnTo>
                  <a:pt x="8634983" y="73152"/>
                </a:lnTo>
                <a:lnTo>
                  <a:pt x="8645651" y="62484"/>
                </a:lnTo>
                <a:lnTo>
                  <a:pt x="8656319" y="62484"/>
                </a:lnTo>
                <a:lnTo>
                  <a:pt x="8656319" y="51815"/>
                </a:lnTo>
                <a:lnTo>
                  <a:pt x="8638031" y="33528"/>
                </a:lnTo>
                <a:lnTo>
                  <a:pt x="8656319" y="25908"/>
                </a:lnTo>
                <a:lnTo>
                  <a:pt x="8660567" y="25908"/>
                </a:lnTo>
                <a:lnTo>
                  <a:pt x="8634983" y="0"/>
                </a:lnTo>
                <a:close/>
              </a:path>
              <a:path w="8755380" h="242570">
                <a:moveTo>
                  <a:pt x="8656319" y="25908"/>
                </a:moveTo>
                <a:lnTo>
                  <a:pt x="8638031" y="33528"/>
                </a:lnTo>
                <a:lnTo>
                  <a:pt x="8656319" y="51815"/>
                </a:lnTo>
                <a:lnTo>
                  <a:pt x="8656319" y="25908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82721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86268" y="1668594"/>
            <a:ext cx="4366092" cy="3768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2449" spc="-10" dirty="0"/>
              <a:t>Foreign </a:t>
            </a:r>
            <a:r>
              <a:rPr sz="2449" spc="-7" dirty="0"/>
              <a:t>Buyer Purchases: </a:t>
            </a:r>
            <a:r>
              <a:rPr sz="2449" dirty="0"/>
              <a:t>$102.6</a:t>
            </a:r>
            <a:r>
              <a:rPr sz="2449" spc="-3" dirty="0"/>
              <a:t> </a:t>
            </a:r>
            <a:r>
              <a:rPr sz="2449" dirty="0"/>
              <a:t>B</a:t>
            </a:r>
            <a:endParaRPr sz="2449"/>
          </a:p>
        </p:txBody>
      </p:sp>
      <p:sp>
        <p:nvSpPr>
          <p:cNvPr id="3" name="object 3"/>
          <p:cNvSpPr txBox="1"/>
          <p:nvPr/>
        </p:nvSpPr>
        <p:spPr>
          <a:xfrm>
            <a:off x="2894567" y="2044438"/>
            <a:ext cx="3355041" cy="2953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05150"/>
            <a:r>
              <a:rPr sz="1919" spc="-3" dirty="0">
                <a:solidFill>
                  <a:prstClr val="black"/>
                </a:solidFill>
                <a:latin typeface="Calibri"/>
                <a:cs typeface="Calibri"/>
              </a:rPr>
              <a:t>(7 </a:t>
            </a:r>
            <a:r>
              <a:rPr sz="1919" spc="-17" dirty="0">
                <a:solidFill>
                  <a:prstClr val="black"/>
                </a:solidFill>
                <a:latin typeface="Calibri"/>
                <a:cs typeface="Calibri"/>
              </a:rPr>
              <a:t>Percent </a:t>
            </a:r>
            <a:r>
              <a:rPr sz="1919" spc="-3" dirty="0">
                <a:solidFill>
                  <a:prstClr val="black"/>
                </a:solidFill>
                <a:latin typeface="Calibri"/>
                <a:cs typeface="Calibri"/>
              </a:rPr>
              <a:t>of </a:t>
            </a:r>
            <a:r>
              <a:rPr sz="1919" spc="-10" dirty="0">
                <a:solidFill>
                  <a:prstClr val="black"/>
                </a:solidFill>
                <a:latin typeface="Calibri"/>
                <a:cs typeface="Calibri"/>
              </a:rPr>
              <a:t>Existing </a:t>
            </a:r>
            <a:r>
              <a:rPr sz="1919" spc="-3" dirty="0">
                <a:solidFill>
                  <a:prstClr val="black"/>
                </a:solidFill>
                <a:latin typeface="Calibri"/>
                <a:cs typeface="Calibri"/>
              </a:rPr>
              <a:t>Home</a:t>
            </a:r>
            <a:r>
              <a:rPr sz="1919" spc="-5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919" spc="-7" dirty="0">
                <a:solidFill>
                  <a:prstClr val="black"/>
                </a:solidFill>
                <a:latin typeface="Calibri"/>
                <a:cs typeface="Calibri"/>
              </a:rPr>
              <a:t>Sales)</a:t>
            </a:r>
            <a:endParaRPr sz="1919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27712" y="3608518"/>
            <a:ext cx="344917" cy="87842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515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64947" y="3401771"/>
            <a:ext cx="344917" cy="10851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515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002182" y="3586332"/>
            <a:ext cx="347942" cy="9006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515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42441" y="3275705"/>
            <a:ext cx="343908" cy="12112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515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479677" y="3124425"/>
            <a:ext cx="346934" cy="136252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515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218929" y="3140562"/>
            <a:ext cx="344917" cy="13463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515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551917" y="3621629"/>
            <a:ext cx="296507" cy="85825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515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90160" y="3414882"/>
            <a:ext cx="296507" cy="106500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515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28404" y="3599443"/>
            <a:ext cx="296507" cy="88044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515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66648" y="3289823"/>
            <a:ext cx="296507" cy="11900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515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504891" y="3138544"/>
            <a:ext cx="296507" cy="134134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515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243134" y="3155688"/>
            <a:ext cx="296507" cy="132419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0515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30039" y="2929777"/>
            <a:ext cx="0" cy="1548093"/>
          </a:xfrm>
          <a:custGeom>
            <a:avLst/>
            <a:gdLst/>
            <a:ahLst/>
            <a:cxnLst/>
            <a:rect l="l" t="t" r="r" b="b"/>
            <a:pathLst>
              <a:path h="2339340">
                <a:moveTo>
                  <a:pt x="0" y="0"/>
                </a:moveTo>
                <a:lnTo>
                  <a:pt x="0" y="2339339"/>
                </a:lnTo>
              </a:path>
            </a:pathLst>
          </a:custGeom>
          <a:ln w="609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0515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90706" y="4479383"/>
            <a:ext cx="40341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959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0515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290706" y="4220695"/>
            <a:ext cx="40341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959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0515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290706" y="3963016"/>
            <a:ext cx="40341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959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0515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290706" y="3704832"/>
            <a:ext cx="40341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959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0515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290706" y="3446649"/>
            <a:ext cx="40341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959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0515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290706" y="3188466"/>
            <a:ext cx="40341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959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0515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290706" y="2930282"/>
            <a:ext cx="40341" cy="0"/>
          </a:xfrm>
          <a:custGeom>
            <a:avLst/>
            <a:gdLst/>
            <a:ahLst/>
            <a:cxnLst/>
            <a:rect l="l" t="t" r="r" b="b"/>
            <a:pathLst>
              <a:path w="60960">
                <a:moveTo>
                  <a:pt x="0" y="0"/>
                </a:moveTo>
                <a:lnTo>
                  <a:pt x="60959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0515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331048" y="4478879"/>
            <a:ext cx="4428705" cy="0"/>
          </a:xfrm>
          <a:custGeom>
            <a:avLst/>
            <a:gdLst/>
            <a:ahLst/>
            <a:cxnLst/>
            <a:rect l="l" t="t" r="r" b="b"/>
            <a:pathLst>
              <a:path w="6692265">
                <a:moveTo>
                  <a:pt x="0" y="0"/>
                </a:moveTo>
                <a:lnTo>
                  <a:pt x="6691883" y="0"/>
                </a:lnTo>
              </a:path>
            </a:pathLst>
          </a:custGeom>
          <a:ln w="609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0515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330543" y="4478879"/>
            <a:ext cx="0" cy="40341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6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0515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069795" y="4478879"/>
            <a:ext cx="0" cy="40341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6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0515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808039" y="4478879"/>
            <a:ext cx="0" cy="40341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6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0515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545779" y="4478879"/>
            <a:ext cx="0" cy="40341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6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0515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5283518" y="4478879"/>
            <a:ext cx="0" cy="40341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6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0515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6021761" y="4478879"/>
            <a:ext cx="0" cy="40341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6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0515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760004" y="4478879"/>
            <a:ext cx="0" cy="40341"/>
          </a:xfrm>
          <a:custGeom>
            <a:avLst/>
            <a:gdLst/>
            <a:ahLst/>
            <a:cxnLst/>
            <a:rect l="l" t="t" r="r" b="b"/>
            <a:pathLst>
              <a:path h="60960">
                <a:moveTo>
                  <a:pt x="0" y="0"/>
                </a:moveTo>
                <a:lnTo>
                  <a:pt x="0" y="6096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0515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596380" y="4186213"/>
            <a:ext cx="207169" cy="147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05150"/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$33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334631" y="4134336"/>
            <a:ext cx="207169" cy="147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05150"/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$41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072883" y="4176147"/>
            <a:ext cx="207169" cy="147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05150"/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$35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811134" y="4099163"/>
            <a:ext cx="207169" cy="147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05150"/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$47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549386" y="4048921"/>
            <a:ext cx="207169" cy="147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05150"/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$54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6287637" y="4119649"/>
            <a:ext cx="207169" cy="147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05150"/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$44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596380" y="3757660"/>
            <a:ext cx="207169" cy="147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05150"/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$33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334631" y="3602028"/>
            <a:ext cx="207169" cy="147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05150"/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$41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072883" y="3736089"/>
            <a:ext cx="207169" cy="147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05150"/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$33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811134" y="3504305"/>
            <a:ext cx="207169" cy="147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05150"/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$45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549386" y="3378668"/>
            <a:ext cx="207169" cy="147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05150"/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$49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287637" y="3457660"/>
            <a:ext cx="207169" cy="147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05150"/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$59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080461" y="4393599"/>
            <a:ext cx="143716" cy="147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05150"/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$0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017190" y="4135439"/>
            <a:ext cx="206328" cy="147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05150"/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$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017190" y="3877278"/>
            <a:ext cx="206328" cy="147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05150"/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$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4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2017190" y="3619117"/>
            <a:ext cx="206328" cy="147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05150"/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$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6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2017190" y="3360957"/>
            <a:ext cx="206328" cy="147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05150"/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$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8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2565384" y="4555902"/>
            <a:ext cx="269782" cy="147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05150"/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11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303636" y="4555902"/>
            <a:ext cx="269782" cy="147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05150"/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12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4041887" y="4555902"/>
            <a:ext cx="269782" cy="147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05150"/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13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4780139" y="4555902"/>
            <a:ext cx="269782" cy="147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05150"/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14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518390" y="4555902"/>
            <a:ext cx="269782" cy="147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05150"/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15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256642" y="4555902"/>
            <a:ext cx="269782" cy="147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05150"/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16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1805966" y="2943749"/>
            <a:ext cx="128240" cy="39290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8405" defTabSz="605150">
              <a:lnSpc>
                <a:spcPts val="996"/>
              </a:lnSpc>
            </a:pPr>
            <a:r>
              <a:rPr sz="959" b="1" dirty="0">
                <a:solidFill>
                  <a:prstClr val="black"/>
                </a:solidFill>
                <a:latin typeface="Calibri"/>
                <a:cs typeface="Calibri"/>
              </a:rPr>
              <a:t>B</a:t>
            </a:r>
            <a:r>
              <a:rPr sz="959" b="1" spc="-3" dirty="0">
                <a:solidFill>
                  <a:prstClr val="black"/>
                </a:solidFill>
                <a:latin typeface="Calibri"/>
                <a:cs typeface="Calibri"/>
              </a:rPr>
              <a:t>illi</a:t>
            </a:r>
            <a:r>
              <a:rPr sz="959" b="1" dirty="0">
                <a:solidFill>
                  <a:prstClr val="black"/>
                </a:solidFill>
                <a:latin typeface="Calibri"/>
                <a:cs typeface="Calibri"/>
              </a:rPr>
              <a:t>ons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953921" y="2601782"/>
            <a:ext cx="4310623" cy="6529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8056" defTabSz="605150"/>
            <a:r>
              <a:rPr sz="1158" b="1" spc="10" dirty="0">
                <a:solidFill>
                  <a:prstClr val="black"/>
                </a:solidFill>
                <a:latin typeface="Calibri"/>
                <a:cs typeface="Calibri"/>
              </a:rPr>
              <a:t>Dollar </a:t>
            </a:r>
            <a:r>
              <a:rPr sz="1158" b="1" dirty="0">
                <a:solidFill>
                  <a:prstClr val="black"/>
                </a:solidFill>
                <a:latin typeface="Calibri"/>
                <a:cs typeface="Calibri"/>
              </a:rPr>
              <a:t>Volume </a:t>
            </a:r>
            <a:r>
              <a:rPr sz="1158" b="1" spc="10" dirty="0">
                <a:solidFill>
                  <a:prstClr val="black"/>
                </a:solidFill>
                <a:latin typeface="Calibri"/>
                <a:cs typeface="Calibri"/>
              </a:rPr>
              <a:t>of </a:t>
            </a:r>
            <a:r>
              <a:rPr sz="1158" b="1" spc="3" dirty="0">
                <a:solidFill>
                  <a:prstClr val="black"/>
                </a:solidFill>
                <a:latin typeface="Calibri"/>
                <a:cs typeface="Calibri"/>
              </a:rPr>
              <a:t>Foreign </a:t>
            </a:r>
            <a:r>
              <a:rPr sz="1158" b="1" spc="7" dirty="0">
                <a:solidFill>
                  <a:prstClr val="black"/>
                </a:solidFill>
                <a:latin typeface="Calibri"/>
                <a:cs typeface="Calibri"/>
              </a:rPr>
              <a:t>Buyer </a:t>
            </a:r>
            <a:r>
              <a:rPr sz="1158" b="1" spc="3" dirty="0">
                <a:solidFill>
                  <a:prstClr val="black"/>
                </a:solidFill>
                <a:latin typeface="Calibri"/>
                <a:cs typeface="Calibri"/>
              </a:rPr>
              <a:t>Residential </a:t>
            </a:r>
            <a:r>
              <a:rPr sz="1158" b="1" spc="7" dirty="0">
                <a:solidFill>
                  <a:prstClr val="black"/>
                </a:solidFill>
                <a:latin typeface="Calibri"/>
                <a:cs typeface="Calibri"/>
              </a:rPr>
              <a:t>Property</a:t>
            </a:r>
            <a:r>
              <a:rPr sz="1158" b="1" spc="-70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158" b="1" spc="7" dirty="0">
                <a:solidFill>
                  <a:prstClr val="black"/>
                </a:solidFill>
                <a:latin typeface="Calibri"/>
                <a:cs typeface="Calibri"/>
              </a:rPr>
              <a:t>Purchases</a:t>
            </a:r>
            <a:endParaRPr sz="1158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05150">
              <a:spcBef>
                <a:spcPts val="523"/>
              </a:spcBef>
            </a:pP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$120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05150">
              <a:spcBef>
                <a:spcPts val="881"/>
              </a:spcBef>
            </a:pP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$100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804012" y="3420766"/>
            <a:ext cx="589990" cy="301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marR="3362" defTabSz="605150">
              <a:lnSpc>
                <a:spcPct val="102099"/>
              </a:lnSpc>
            </a:pP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Recent  </a:t>
            </a:r>
            <a:r>
              <a:rPr sz="959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959" spc="17" dirty="0">
                <a:solidFill>
                  <a:prstClr val="black"/>
                </a:solidFill>
                <a:latin typeface="Calibri"/>
                <a:cs typeface="Calibri"/>
              </a:rPr>
              <a:t>mm</a:t>
            </a:r>
            <a:r>
              <a:rPr sz="959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959" spc="7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r>
              <a:rPr sz="959" spc="-20" dirty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sz="959" spc="7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959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959" spc="7" dirty="0">
                <a:solidFill>
                  <a:prstClr val="black"/>
                </a:solidFill>
                <a:latin typeface="Calibri"/>
                <a:cs typeface="Calibri"/>
              </a:rPr>
              <a:t>ts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804012" y="4019832"/>
            <a:ext cx="656384" cy="3011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marR="3362" defTabSz="605150">
              <a:lnSpc>
                <a:spcPct val="102099"/>
              </a:lnSpc>
            </a:pP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Pure</a:t>
            </a:r>
            <a:r>
              <a:rPr sz="959" spc="-4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Foreign  </a:t>
            </a:r>
            <a:r>
              <a:rPr sz="959" spc="7" dirty="0">
                <a:solidFill>
                  <a:prstClr val="black"/>
                </a:solidFill>
                <a:latin typeface="Calibri"/>
                <a:cs typeface="Calibri"/>
              </a:rPr>
              <a:t>National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01529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271296" y="1502163"/>
            <a:ext cx="600916" cy="4022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2614" dirty="0"/>
              <a:t>Jo</a:t>
            </a:r>
            <a:r>
              <a:rPr sz="2614" spc="-20" dirty="0"/>
              <a:t>b</a:t>
            </a:r>
            <a:r>
              <a:rPr sz="2614" dirty="0"/>
              <a:t>s</a:t>
            </a:r>
            <a:endParaRPr sz="2614"/>
          </a:p>
        </p:txBody>
      </p:sp>
      <p:sp>
        <p:nvSpPr>
          <p:cNvPr id="3" name="object 3"/>
          <p:cNvSpPr txBox="1"/>
          <p:nvPr/>
        </p:nvSpPr>
        <p:spPr>
          <a:xfrm>
            <a:off x="3019710" y="1911122"/>
            <a:ext cx="3103329" cy="2646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85800"/>
            <a:r>
              <a:rPr sz="1720" spc="7" dirty="0">
                <a:solidFill>
                  <a:prstClr val="black"/>
                </a:solidFill>
                <a:latin typeface="Calibri"/>
                <a:cs typeface="Calibri"/>
              </a:rPr>
              <a:t>(8 </a:t>
            </a:r>
            <a:r>
              <a:rPr sz="1720" spc="3" dirty="0">
                <a:solidFill>
                  <a:prstClr val="black"/>
                </a:solidFill>
                <a:latin typeface="Calibri"/>
                <a:cs typeface="Calibri"/>
              </a:rPr>
              <a:t>million </a:t>
            </a:r>
            <a:r>
              <a:rPr sz="1720" dirty="0">
                <a:solidFill>
                  <a:prstClr val="black"/>
                </a:solidFill>
                <a:latin typeface="Calibri"/>
                <a:cs typeface="Calibri"/>
              </a:rPr>
              <a:t>lost </a:t>
            </a:r>
            <a:r>
              <a:rPr sz="1720" spc="17" dirty="0">
                <a:solidFill>
                  <a:prstClr val="black"/>
                </a:solidFill>
                <a:latin typeface="Calibri"/>
                <a:cs typeface="Calibri"/>
              </a:rPr>
              <a:t>… </a:t>
            </a:r>
            <a:r>
              <a:rPr sz="1720" spc="14" dirty="0">
                <a:solidFill>
                  <a:prstClr val="black"/>
                </a:solidFill>
                <a:latin typeface="Calibri"/>
                <a:cs typeface="Calibri"/>
              </a:rPr>
              <a:t>15 </a:t>
            </a:r>
            <a:r>
              <a:rPr sz="1720" spc="3" dirty="0">
                <a:solidFill>
                  <a:prstClr val="black"/>
                </a:solidFill>
                <a:latin typeface="Calibri"/>
                <a:cs typeface="Calibri"/>
              </a:rPr>
              <a:t>million</a:t>
            </a:r>
            <a:r>
              <a:rPr sz="1720" spc="5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720" spc="3" dirty="0">
                <a:solidFill>
                  <a:prstClr val="black"/>
                </a:solidFill>
                <a:latin typeface="Calibri"/>
                <a:cs typeface="Calibri"/>
              </a:rPr>
              <a:t>gained)</a:t>
            </a:r>
            <a:endParaRPr sz="172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60763" y="3846026"/>
            <a:ext cx="5430931" cy="0"/>
          </a:xfrm>
          <a:custGeom>
            <a:avLst/>
            <a:gdLst/>
            <a:ahLst/>
            <a:cxnLst/>
            <a:rect l="l" t="t" r="r" b="b"/>
            <a:pathLst>
              <a:path w="8206740">
                <a:moveTo>
                  <a:pt x="0" y="0"/>
                </a:moveTo>
                <a:lnTo>
                  <a:pt x="8206739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60763" y="3524306"/>
            <a:ext cx="5430931" cy="0"/>
          </a:xfrm>
          <a:custGeom>
            <a:avLst/>
            <a:gdLst/>
            <a:ahLst/>
            <a:cxnLst/>
            <a:rect l="l" t="t" r="r" b="b"/>
            <a:pathLst>
              <a:path w="8206740">
                <a:moveTo>
                  <a:pt x="0" y="0"/>
                </a:moveTo>
                <a:lnTo>
                  <a:pt x="8206739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60763" y="3202585"/>
            <a:ext cx="5430931" cy="0"/>
          </a:xfrm>
          <a:custGeom>
            <a:avLst/>
            <a:gdLst/>
            <a:ahLst/>
            <a:cxnLst/>
            <a:rect l="l" t="t" r="r" b="b"/>
            <a:pathLst>
              <a:path w="8206740">
                <a:moveTo>
                  <a:pt x="0" y="0"/>
                </a:moveTo>
                <a:lnTo>
                  <a:pt x="8206739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60763" y="2881872"/>
            <a:ext cx="5430931" cy="0"/>
          </a:xfrm>
          <a:custGeom>
            <a:avLst/>
            <a:gdLst/>
            <a:ahLst/>
            <a:cxnLst/>
            <a:rect l="l" t="t" r="r" b="b"/>
            <a:pathLst>
              <a:path w="8206740">
                <a:moveTo>
                  <a:pt x="0" y="0"/>
                </a:moveTo>
                <a:lnTo>
                  <a:pt x="8206739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060763" y="2560151"/>
            <a:ext cx="5430931" cy="0"/>
          </a:xfrm>
          <a:custGeom>
            <a:avLst/>
            <a:gdLst/>
            <a:ahLst/>
            <a:cxnLst/>
            <a:rect l="l" t="t" r="r" b="b"/>
            <a:pathLst>
              <a:path w="8206740">
                <a:moveTo>
                  <a:pt x="0" y="0"/>
                </a:moveTo>
                <a:lnTo>
                  <a:pt x="8206739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60763" y="2238431"/>
            <a:ext cx="5430931" cy="0"/>
          </a:xfrm>
          <a:custGeom>
            <a:avLst/>
            <a:gdLst/>
            <a:ahLst/>
            <a:cxnLst/>
            <a:rect l="l" t="t" r="r" b="b"/>
            <a:pathLst>
              <a:path w="8206740">
                <a:moveTo>
                  <a:pt x="0" y="0"/>
                </a:moveTo>
                <a:lnTo>
                  <a:pt x="8206739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74376" y="3459256"/>
            <a:ext cx="0" cy="708072"/>
          </a:xfrm>
          <a:custGeom>
            <a:avLst/>
            <a:gdLst/>
            <a:ahLst/>
            <a:cxnLst/>
            <a:rect l="l" t="t" r="r" b="b"/>
            <a:pathLst>
              <a:path h="1069975">
                <a:moveTo>
                  <a:pt x="0" y="0"/>
                </a:moveTo>
                <a:lnTo>
                  <a:pt x="0" y="1069847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01103" y="3450178"/>
            <a:ext cx="0" cy="717317"/>
          </a:xfrm>
          <a:custGeom>
            <a:avLst/>
            <a:gdLst/>
            <a:ahLst/>
            <a:cxnLst/>
            <a:rect l="l" t="t" r="r" b="b"/>
            <a:pathLst>
              <a:path h="1083945">
                <a:moveTo>
                  <a:pt x="0" y="0"/>
                </a:moveTo>
                <a:lnTo>
                  <a:pt x="0" y="1083563"/>
                </a:lnTo>
              </a:path>
            </a:pathLst>
          </a:custGeom>
          <a:ln w="15240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28333" y="3420931"/>
            <a:ext cx="0" cy="746312"/>
          </a:xfrm>
          <a:custGeom>
            <a:avLst/>
            <a:gdLst/>
            <a:ahLst/>
            <a:cxnLst/>
            <a:rect l="l" t="t" r="r" b="b"/>
            <a:pathLst>
              <a:path h="1127760">
                <a:moveTo>
                  <a:pt x="0" y="0"/>
                </a:moveTo>
                <a:lnTo>
                  <a:pt x="0" y="1127759"/>
                </a:lnTo>
              </a:path>
            </a:pathLst>
          </a:custGeom>
          <a:ln w="15239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155058" y="3401769"/>
            <a:ext cx="0" cy="765642"/>
          </a:xfrm>
          <a:custGeom>
            <a:avLst/>
            <a:gdLst/>
            <a:ahLst/>
            <a:cxnLst/>
            <a:rect l="l" t="t" r="r" b="b"/>
            <a:pathLst>
              <a:path h="1156970">
                <a:moveTo>
                  <a:pt x="0" y="0"/>
                </a:moveTo>
                <a:lnTo>
                  <a:pt x="0" y="1156715"/>
                </a:lnTo>
              </a:path>
            </a:pathLst>
          </a:custGeom>
          <a:ln w="16764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182289" y="3387649"/>
            <a:ext cx="0" cy="779930"/>
          </a:xfrm>
          <a:custGeom>
            <a:avLst/>
            <a:gdLst/>
            <a:ahLst/>
            <a:cxnLst/>
            <a:rect l="l" t="t" r="r" b="b"/>
            <a:pathLst>
              <a:path h="1178560">
                <a:moveTo>
                  <a:pt x="0" y="0"/>
                </a:moveTo>
                <a:lnTo>
                  <a:pt x="0" y="1178051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09520" y="3390676"/>
            <a:ext cx="0" cy="776568"/>
          </a:xfrm>
          <a:custGeom>
            <a:avLst/>
            <a:gdLst/>
            <a:ahLst/>
            <a:cxnLst/>
            <a:rect l="l" t="t" r="r" b="b"/>
            <a:pathLst>
              <a:path h="1173479">
                <a:moveTo>
                  <a:pt x="0" y="0"/>
                </a:moveTo>
                <a:lnTo>
                  <a:pt x="0" y="1173479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236245" y="3379583"/>
            <a:ext cx="0" cy="787913"/>
          </a:xfrm>
          <a:custGeom>
            <a:avLst/>
            <a:gdLst/>
            <a:ahLst/>
            <a:cxnLst/>
            <a:rect l="l" t="t" r="r" b="b"/>
            <a:pathLst>
              <a:path h="1190625">
                <a:moveTo>
                  <a:pt x="0" y="0"/>
                </a:moveTo>
                <a:lnTo>
                  <a:pt x="0" y="1190243"/>
                </a:lnTo>
              </a:path>
            </a:pathLst>
          </a:custGeom>
          <a:ln w="15240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263475" y="3380591"/>
            <a:ext cx="0" cy="786653"/>
          </a:xfrm>
          <a:custGeom>
            <a:avLst/>
            <a:gdLst/>
            <a:ahLst/>
            <a:cxnLst/>
            <a:rect l="l" t="t" r="r" b="b"/>
            <a:pathLst>
              <a:path h="1188720">
                <a:moveTo>
                  <a:pt x="0" y="0"/>
                </a:moveTo>
                <a:lnTo>
                  <a:pt x="0" y="1188719"/>
                </a:lnTo>
              </a:path>
            </a:pathLst>
          </a:custGeom>
          <a:ln w="15239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290202" y="3371515"/>
            <a:ext cx="0" cy="795898"/>
          </a:xfrm>
          <a:custGeom>
            <a:avLst/>
            <a:gdLst/>
            <a:ahLst/>
            <a:cxnLst/>
            <a:rect l="l" t="t" r="r" b="b"/>
            <a:pathLst>
              <a:path h="1202689">
                <a:moveTo>
                  <a:pt x="0" y="0"/>
                </a:moveTo>
                <a:lnTo>
                  <a:pt x="0" y="1202435"/>
                </a:lnTo>
              </a:path>
            </a:pathLst>
          </a:custGeom>
          <a:ln w="16764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317432" y="3372522"/>
            <a:ext cx="0" cy="795057"/>
          </a:xfrm>
          <a:custGeom>
            <a:avLst/>
            <a:gdLst/>
            <a:ahLst/>
            <a:cxnLst/>
            <a:rect l="l" t="t" r="r" b="b"/>
            <a:pathLst>
              <a:path h="1201420">
                <a:moveTo>
                  <a:pt x="0" y="0"/>
                </a:moveTo>
                <a:lnTo>
                  <a:pt x="0" y="1200911"/>
                </a:lnTo>
              </a:path>
            </a:pathLst>
          </a:custGeom>
          <a:ln w="16764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344662" y="3358403"/>
            <a:ext cx="0" cy="808925"/>
          </a:xfrm>
          <a:custGeom>
            <a:avLst/>
            <a:gdLst/>
            <a:ahLst/>
            <a:cxnLst/>
            <a:rect l="l" t="t" r="r" b="b"/>
            <a:pathLst>
              <a:path h="1222375">
                <a:moveTo>
                  <a:pt x="0" y="0"/>
                </a:moveTo>
                <a:lnTo>
                  <a:pt x="0" y="1222247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371389" y="3349327"/>
            <a:ext cx="0" cy="818170"/>
          </a:xfrm>
          <a:custGeom>
            <a:avLst/>
            <a:gdLst/>
            <a:ahLst/>
            <a:cxnLst/>
            <a:rect l="l" t="t" r="r" b="b"/>
            <a:pathLst>
              <a:path h="1236345">
                <a:moveTo>
                  <a:pt x="0" y="0"/>
                </a:moveTo>
                <a:lnTo>
                  <a:pt x="0" y="1235963"/>
                </a:lnTo>
              </a:path>
            </a:pathLst>
          </a:custGeom>
          <a:ln w="15239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398115" y="3350334"/>
            <a:ext cx="0" cy="816909"/>
          </a:xfrm>
          <a:custGeom>
            <a:avLst/>
            <a:gdLst/>
            <a:ahLst/>
            <a:cxnLst/>
            <a:rect l="l" t="t" r="r" b="b"/>
            <a:pathLst>
              <a:path h="1234439">
                <a:moveTo>
                  <a:pt x="0" y="0"/>
                </a:moveTo>
                <a:lnTo>
                  <a:pt x="0" y="1234439"/>
                </a:lnTo>
              </a:path>
            </a:pathLst>
          </a:custGeom>
          <a:ln w="16764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425346" y="3346302"/>
            <a:ext cx="0" cy="821111"/>
          </a:xfrm>
          <a:custGeom>
            <a:avLst/>
            <a:gdLst/>
            <a:ahLst/>
            <a:cxnLst/>
            <a:rect l="l" t="t" r="r" b="b"/>
            <a:pathLst>
              <a:path h="1240789">
                <a:moveTo>
                  <a:pt x="0" y="0"/>
                </a:moveTo>
                <a:lnTo>
                  <a:pt x="0" y="1240535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452575" y="3347308"/>
            <a:ext cx="0" cy="820271"/>
          </a:xfrm>
          <a:custGeom>
            <a:avLst/>
            <a:gdLst/>
            <a:ahLst/>
            <a:cxnLst/>
            <a:rect l="l" t="t" r="r" b="b"/>
            <a:pathLst>
              <a:path h="1239520">
                <a:moveTo>
                  <a:pt x="0" y="0"/>
                </a:moveTo>
                <a:lnTo>
                  <a:pt x="0" y="1239011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479805" y="3365464"/>
            <a:ext cx="0" cy="801781"/>
          </a:xfrm>
          <a:custGeom>
            <a:avLst/>
            <a:gdLst/>
            <a:ahLst/>
            <a:cxnLst/>
            <a:rect l="l" t="t" r="r" b="b"/>
            <a:pathLst>
              <a:path h="1211579">
                <a:moveTo>
                  <a:pt x="0" y="0"/>
                </a:moveTo>
                <a:lnTo>
                  <a:pt x="0" y="1211579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506531" y="3368489"/>
            <a:ext cx="0" cy="798839"/>
          </a:xfrm>
          <a:custGeom>
            <a:avLst/>
            <a:gdLst/>
            <a:ahLst/>
            <a:cxnLst/>
            <a:rect l="l" t="t" r="r" b="b"/>
            <a:pathLst>
              <a:path h="1207135">
                <a:moveTo>
                  <a:pt x="0" y="0"/>
                </a:moveTo>
                <a:lnTo>
                  <a:pt x="0" y="1207007"/>
                </a:lnTo>
              </a:path>
            </a:pathLst>
          </a:custGeom>
          <a:ln w="15240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2533257" y="3376555"/>
            <a:ext cx="0" cy="790856"/>
          </a:xfrm>
          <a:custGeom>
            <a:avLst/>
            <a:gdLst/>
            <a:ahLst/>
            <a:cxnLst/>
            <a:rect l="l" t="t" r="r" b="b"/>
            <a:pathLst>
              <a:path h="1195070">
                <a:moveTo>
                  <a:pt x="0" y="0"/>
                </a:moveTo>
                <a:lnTo>
                  <a:pt x="0" y="1194815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560488" y="3383617"/>
            <a:ext cx="0" cy="783712"/>
          </a:xfrm>
          <a:custGeom>
            <a:avLst/>
            <a:gdLst/>
            <a:ahLst/>
            <a:cxnLst/>
            <a:rect l="l" t="t" r="r" b="b"/>
            <a:pathLst>
              <a:path h="1184275">
                <a:moveTo>
                  <a:pt x="0" y="0"/>
                </a:moveTo>
                <a:lnTo>
                  <a:pt x="0" y="1184147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587718" y="3393702"/>
            <a:ext cx="0" cy="773626"/>
          </a:xfrm>
          <a:custGeom>
            <a:avLst/>
            <a:gdLst/>
            <a:ahLst/>
            <a:cxnLst/>
            <a:rect l="l" t="t" r="r" b="b"/>
            <a:pathLst>
              <a:path h="1169035">
                <a:moveTo>
                  <a:pt x="0" y="0"/>
                </a:moveTo>
                <a:lnTo>
                  <a:pt x="0" y="1168907"/>
                </a:lnTo>
              </a:path>
            </a:pathLst>
          </a:custGeom>
          <a:ln w="16764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614948" y="3409838"/>
            <a:ext cx="0" cy="757658"/>
          </a:xfrm>
          <a:custGeom>
            <a:avLst/>
            <a:gdLst/>
            <a:ahLst/>
            <a:cxnLst/>
            <a:rect l="l" t="t" r="r" b="b"/>
            <a:pathLst>
              <a:path h="1144904">
                <a:moveTo>
                  <a:pt x="0" y="0"/>
                </a:moveTo>
                <a:lnTo>
                  <a:pt x="0" y="1144523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641674" y="3430008"/>
            <a:ext cx="0" cy="737487"/>
          </a:xfrm>
          <a:custGeom>
            <a:avLst/>
            <a:gdLst/>
            <a:ahLst/>
            <a:cxnLst/>
            <a:rect l="l" t="t" r="r" b="b"/>
            <a:pathLst>
              <a:path h="1114425">
                <a:moveTo>
                  <a:pt x="0" y="0"/>
                </a:moveTo>
                <a:lnTo>
                  <a:pt x="0" y="1114043"/>
                </a:lnTo>
              </a:path>
            </a:pathLst>
          </a:custGeom>
          <a:ln w="15239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668401" y="3449172"/>
            <a:ext cx="0" cy="718157"/>
          </a:xfrm>
          <a:custGeom>
            <a:avLst/>
            <a:gdLst/>
            <a:ahLst/>
            <a:cxnLst/>
            <a:rect l="l" t="t" r="r" b="b"/>
            <a:pathLst>
              <a:path h="1085214">
                <a:moveTo>
                  <a:pt x="0" y="0"/>
                </a:moveTo>
                <a:lnTo>
                  <a:pt x="0" y="1085087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695631" y="3460266"/>
            <a:ext cx="0" cy="707231"/>
          </a:xfrm>
          <a:custGeom>
            <a:avLst/>
            <a:gdLst/>
            <a:ahLst/>
            <a:cxnLst/>
            <a:rect l="l" t="t" r="r" b="b"/>
            <a:pathLst>
              <a:path h="1068704">
                <a:moveTo>
                  <a:pt x="0" y="0"/>
                </a:moveTo>
                <a:lnTo>
                  <a:pt x="0" y="1068323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722861" y="3469342"/>
            <a:ext cx="0" cy="697987"/>
          </a:xfrm>
          <a:custGeom>
            <a:avLst/>
            <a:gdLst/>
            <a:ahLst/>
            <a:cxnLst/>
            <a:rect l="l" t="t" r="r" b="b"/>
            <a:pathLst>
              <a:path h="1054735">
                <a:moveTo>
                  <a:pt x="0" y="0"/>
                </a:moveTo>
                <a:lnTo>
                  <a:pt x="0" y="1054607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750092" y="3478418"/>
            <a:ext cx="0" cy="689162"/>
          </a:xfrm>
          <a:custGeom>
            <a:avLst/>
            <a:gdLst/>
            <a:ahLst/>
            <a:cxnLst/>
            <a:rect l="l" t="t" r="r" b="b"/>
            <a:pathLst>
              <a:path h="1041400">
                <a:moveTo>
                  <a:pt x="0" y="0"/>
                </a:moveTo>
                <a:lnTo>
                  <a:pt x="0" y="1040891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776817" y="3479427"/>
            <a:ext cx="0" cy="687901"/>
          </a:xfrm>
          <a:custGeom>
            <a:avLst/>
            <a:gdLst/>
            <a:ahLst/>
            <a:cxnLst/>
            <a:rect l="l" t="t" r="r" b="b"/>
            <a:pathLst>
              <a:path h="1039495">
                <a:moveTo>
                  <a:pt x="0" y="0"/>
                </a:moveTo>
                <a:lnTo>
                  <a:pt x="0" y="1039367"/>
                </a:lnTo>
              </a:path>
            </a:pathLst>
          </a:custGeom>
          <a:ln w="15240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2803544" y="3484469"/>
            <a:ext cx="0" cy="682859"/>
          </a:xfrm>
          <a:custGeom>
            <a:avLst/>
            <a:gdLst/>
            <a:ahLst/>
            <a:cxnLst/>
            <a:rect l="l" t="t" r="r" b="b"/>
            <a:pathLst>
              <a:path h="1031875">
                <a:moveTo>
                  <a:pt x="0" y="0"/>
                </a:moveTo>
                <a:lnTo>
                  <a:pt x="0" y="1031747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830773" y="3484469"/>
            <a:ext cx="0" cy="682859"/>
          </a:xfrm>
          <a:custGeom>
            <a:avLst/>
            <a:gdLst/>
            <a:ahLst/>
            <a:cxnLst/>
            <a:rect l="l" t="t" r="r" b="b"/>
            <a:pathLst>
              <a:path h="1031875">
                <a:moveTo>
                  <a:pt x="0" y="0"/>
                </a:moveTo>
                <a:lnTo>
                  <a:pt x="0" y="1031747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858003" y="3481444"/>
            <a:ext cx="0" cy="685799"/>
          </a:xfrm>
          <a:custGeom>
            <a:avLst/>
            <a:gdLst/>
            <a:ahLst/>
            <a:cxnLst/>
            <a:rect l="l" t="t" r="r" b="b"/>
            <a:pathLst>
              <a:path h="1036320">
                <a:moveTo>
                  <a:pt x="0" y="0"/>
                </a:moveTo>
                <a:lnTo>
                  <a:pt x="0" y="1036319"/>
                </a:lnTo>
              </a:path>
            </a:pathLst>
          </a:custGeom>
          <a:ln w="16764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884730" y="3486486"/>
            <a:ext cx="0" cy="680757"/>
          </a:xfrm>
          <a:custGeom>
            <a:avLst/>
            <a:gdLst/>
            <a:ahLst/>
            <a:cxnLst/>
            <a:rect l="l" t="t" r="r" b="b"/>
            <a:pathLst>
              <a:path h="1028700">
                <a:moveTo>
                  <a:pt x="0" y="0"/>
                </a:moveTo>
                <a:lnTo>
                  <a:pt x="0" y="1028699"/>
                </a:lnTo>
              </a:path>
            </a:pathLst>
          </a:custGeom>
          <a:ln w="15240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911960" y="3487494"/>
            <a:ext cx="0" cy="679917"/>
          </a:xfrm>
          <a:custGeom>
            <a:avLst/>
            <a:gdLst/>
            <a:ahLst/>
            <a:cxnLst/>
            <a:rect l="l" t="t" r="r" b="b"/>
            <a:pathLst>
              <a:path h="1027429">
                <a:moveTo>
                  <a:pt x="0" y="0"/>
                </a:moveTo>
                <a:lnTo>
                  <a:pt x="0" y="1027175"/>
                </a:lnTo>
              </a:path>
            </a:pathLst>
          </a:custGeom>
          <a:ln w="15239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938686" y="3491530"/>
            <a:ext cx="0" cy="675715"/>
          </a:xfrm>
          <a:custGeom>
            <a:avLst/>
            <a:gdLst/>
            <a:ahLst/>
            <a:cxnLst/>
            <a:rect l="l" t="t" r="r" b="b"/>
            <a:pathLst>
              <a:path h="1021079">
                <a:moveTo>
                  <a:pt x="0" y="0"/>
                </a:moveTo>
                <a:lnTo>
                  <a:pt x="0" y="1021079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965916" y="3483461"/>
            <a:ext cx="0" cy="684119"/>
          </a:xfrm>
          <a:custGeom>
            <a:avLst/>
            <a:gdLst/>
            <a:ahLst/>
            <a:cxnLst/>
            <a:rect l="l" t="t" r="r" b="b"/>
            <a:pathLst>
              <a:path h="1033779">
                <a:moveTo>
                  <a:pt x="0" y="0"/>
                </a:moveTo>
                <a:lnTo>
                  <a:pt x="0" y="1033271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993147" y="3482453"/>
            <a:ext cx="0" cy="684959"/>
          </a:xfrm>
          <a:custGeom>
            <a:avLst/>
            <a:gdLst/>
            <a:ahLst/>
            <a:cxnLst/>
            <a:rect l="l" t="t" r="r" b="b"/>
            <a:pathLst>
              <a:path h="1035050">
                <a:moveTo>
                  <a:pt x="0" y="0"/>
                </a:moveTo>
                <a:lnTo>
                  <a:pt x="0" y="1034795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3019873" y="3492537"/>
            <a:ext cx="0" cy="674874"/>
          </a:xfrm>
          <a:custGeom>
            <a:avLst/>
            <a:gdLst/>
            <a:ahLst/>
            <a:cxnLst/>
            <a:rect l="l" t="t" r="r" b="b"/>
            <a:pathLst>
              <a:path h="1019810">
                <a:moveTo>
                  <a:pt x="0" y="0"/>
                </a:moveTo>
                <a:lnTo>
                  <a:pt x="0" y="1019555"/>
                </a:lnTo>
              </a:path>
            </a:pathLst>
          </a:custGeom>
          <a:ln w="15239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3047103" y="3487494"/>
            <a:ext cx="0" cy="679917"/>
          </a:xfrm>
          <a:custGeom>
            <a:avLst/>
            <a:gdLst/>
            <a:ahLst/>
            <a:cxnLst/>
            <a:rect l="l" t="t" r="r" b="b"/>
            <a:pathLst>
              <a:path h="1027429">
                <a:moveTo>
                  <a:pt x="0" y="0"/>
                </a:moveTo>
                <a:lnTo>
                  <a:pt x="0" y="1027175"/>
                </a:lnTo>
              </a:path>
            </a:pathLst>
          </a:custGeom>
          <a:ln w="15240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073829" y="3496572"/>
            <a:ext cx="0" cy="670672"/>
          </a:xfrm>
          <a:custGeom>
            <a:avLst/>
            <a:gdLst/>
            <a:ahLst/>
            <a:cxnLst/>
            <a:rect l="l" t="t" r="r" b="b"/>
            <a:pathLst>
              <a:path h="1013460">
                <a:moveTo>
                  <a:pt x="0" y="0"/>
                </a:moveTo>
                <a:lnTo>
                  <a:pt x="0" y="1013459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101060" y="3510691"/>
            <a:ext cx="0" cy="656805"/>
          </a:xfrm>
          <a:custGeom>
            <a:avLst/>
            <a:gdLst/>
            <a:ahLst/>
            <a:cxnLst/>
            <a:rect l="l" t="t" r="r" b="b"/>
            <a:pathLst>
              <a:path h="992504">
                <a:moveTo>
                  <a:pt x="0" y="0"/>
                </a:moveTo>
                <a:lnTo>
                  <a:pt x="0" y="992123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128291" y="3512707"/>
            <a:ext cx="0" cy="654704"/>
          </a:xfrm>
          <a:custGeom>
            <a:avLst/>
            <a:gdLst/>
            <a:ahLst/>
            <a:cxnLst/>
            <a:rect l="l" t="t" r="r" b="b"/>
            <a:pathLst>
              <a:path h="989329">
                <a:moveTo>
                  <a:pt x="0" y="0"/>
                </a:moveTo>
                <a:lnTo>
                  <a:pt x="0" y="989075"/>
                </a:lnTo>
              </a:path>
            </a:pathLst>
          </a:custGeom>
          <a:ln w="16764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3155015" y="3513715"/>
            <a:ext cx="0" cy="653864"/>
          </a:xfrm>
          <a:custGeom>
            <a:avLst/>
            <a:gdLst/>
            <a:ahLst/>
            <a:cxnLst/>
            <a:rect l="l" t="t" r="r" b="b"/>
            <a:pathLst>
              <a:path h="988060">
                <a:moveTo>
                  <a:pt x="0" y="0"/>
                </a:moveTo>
                <a:lnTo>
                  <a:pt x="0" y="987551"/>
                </a:lnTo>
              </a:path>
            </a:pathLst>
          </a:custGeom>
          <a:ln w="15240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3181742" y="3513715"/>
            <a:ext cx="0" cy="653864"/>
          </a:xfrm>
          <a:custGeom>
            <a:avLst/>
            <a:gdLst/>
            <a:ahLst/>
            <a:cxnLst/>
            <a:rect l="l" t="t" r="r" b="b"/>
            <a:pathLst>
              <a:path h="988060">
                <a:moveTo>
                  <a:pt x="0" y="0"/>
                </a:moveTo>
                <a:lnTo>
                  <a:pt x="0" y="987551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3208972" y="3511700"/>
            <a:ext cx="0" cy="655544"/>
          </a:xfrm>
          <a:custGeom>
            <a:avLst/>
            <a:gdLst/>
            <a:ahLst/>
            <a:cxnLst/>
            <a:rect l="l" t="t" r="r" b="b"/>
            <a:pathLst>
              <a:path h="990600">
                <a:moveTo>
                  <a:pt x="0" y="0"/>
                </a:moveTo>
                <a:lnTo>
                  <a:pt x="0" y="990599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236202" y="3514725"/>
            <a:ext cx="0" cy="652603"/>
          </a:xfrm>
          <a:custGeom>
            <a:avLst/>
            <a:gdLst/>
            <a:ahLst/>
            <a:cxnLst/>
            <a:rect l="l" t="t" r="r" b="b"/>
            <a:pathLst>
              <a:path h="986154">
                <a:moveTo>
                  <a:pt x="0" y="0"/>
                </a:moveTo>
                <a:lnTo>
                  <a:pt x="0" y="986027"/>
                </a:lnTo>
              </a:path>
            </a:pathLst>
          </a:custGeom>
          <a:ln w="16764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3263432" y="3507664"/>
            <a:ext cx="0" cy="659747"/>
          </a:xfrm>
          <a:custGeom>
            <a:avLst/>
            <a:gdLst/>
            <a:ahLst/>
            <a:cxnLst/>
            <a:rect l="l" t="t" r="r" b="b"/>
            <a:pathLst>
              <a:path h="996950">
                <a:moveTo>
                  <a:pt x="0" y="0"/>
                </a:moveTo>
                <a:lnTo>
                  <a:pt x="0" y="996695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3290159" y="3495562"/>
            <a:ext cx="0" cy="671933"/>
          </a:xfrm>
          <a:custGeom>
            <a:avLst/>
            <a:gdLst/>
            <a:ahLst/>
            <a:cxnLst/>
            <a:rect l="l" t="t" r="r" b="b"/>
            <a:pathLst>
              <a:path h="1015364">
                <a:moveTo>
                  <a:pt x="0" y="0"/>
                </a:moveTo>
                <a:lnTo>
                  <a:pt x="0" y="1014983"/>
                </a:lnTo>
              </a:path>
            </a:pathLst>
          </a:custGeom>
          <a:ln w="15239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3316885" y="3494555"/>
            <a:ext cx="0" cy="672773"/>
          </a:xfrm>
          <a:custGeom>
            <a:avLst/>
            <a:gdLst/>
            <a:ahLst/>
            <a:cxnLst/>
            <a:rect l="l" t="t" r="r" b="b"/>
            <a:pathLst>
              <a:path h="1016635">
                <a:moveTo>
                  <a:pt x="0" y="0"/>
                </a:moveTo>
                <a:lnTo>
                  <a:pt x="0" y="1016507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344115" y="3486486"/>
            <a:ext cx="0" cy="680757"/>
          </a:xfrm>
          <a:custGeom>
            <a:avLst/>
            <a:gdLst/>
            <a:ahLst/>
            <a:cxnLst/>
            <a:rect l="l" t="t" r="r" b="b"/>
            <a:pathLst>
              <a:path h="1028700">
                <a:moveTo>
                  <a:pt x="0" y="0"/>
                </a:moveTo>
                <a:lnTo>
                  <a:pt x="0" y="1028699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3371345" y="3476400"/>
            <a:ext cx="0" cy="690843"/>
          </a:xfrm>
          <a:custGeom>
            <a:avLst/>
            <a:gdLst/>
            <a:ahLst/>
            <a:cxnLst/>
            <a:rect l="l" t="t" r="r" b="b"/>
            <a:pathLst>
              <a:path h="1043939">
                <a:moveTo>
                  <a:pt x="0" y="0"/>
                </a:moveTo>
                <a:lnTo>
                  <a:pt x="0" y="1043939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3398576" y="3473374"/>
            <a:ext cx="0" cy="694205"/>
          </a:xfrm>
          <a:custGeom>
            <a:avLst/>
            <a:gdLst/>
            <a:ahLst/>
            <a:cxnLst/>
            <a:rect l="l" t="t" r="r" b="b"/>
            <a:pathLst>
              <a:path h="1049020">
                <a:moveTo>
                  <a:pt x="0" y="0"/>
                </a:moveTo>
                <a:lnTo>
                  <a:pt x="0" y="1048511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3425302" y="3452196"/>
            <a:ext cx="0" cy="715216"/>
          </a:xfrm>
          <a:custGeom>
            <a:avLst/>
            <a:gdLst/>
            <a:ahLst/>
            <a:cxnLst/>
            <a:rect l="l" t="t" r="r" b="b"/>
            <a:pathLst>
              <a:path h="1080770">
                <a:moveTo>
                  <a:pt x="0" y="0"/>
                </a:moveTo>
                <a:lnTo>
                  <a:pt x="0" y="1080515"/>
                </a:lnTo>
              </a:path>
            </a:pathLst>
          </a:custGeom>
          <a:ln w="15239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452027" y="3436059"/>
            <a:ext cx="0" cy="731184"/>
          </a:xfrm>
          <a:custGeom>
            <a:avLst/>
            <a:gdLst/>
            <a:ahLst/>
            <a:cxnLst/>
            <a:rect l="l" t="t" r="r" b="b"/>
            <a:pathLst>
              <a:path h="1104900">
                <a:moveTo>
                  <a:pt x="0" y="0"/>
                </a:moveTo>
                <a:lnTo>
                  <a:pt x="0" y="1104899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3479258" y="3415889"/>
            <a:ext cx="0" cy="751355"/>
          </a:xfrm>
          <a:custGeom>
            <a:avLst/>
            <a:gdLst/>
            <a:ahLst/>
            <a:cxnLst/>
            <a:rect l="l" t="t" r="r" b="b"/>
            <a:pathLst>
              <a:path h="1135379">
                <a:moveTo>
                  <a:pt x="0" y="0"/>
                </a:moveTo>
                <a:lnTo>
                  <a:pt x="0" y="1135379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3506489" y="3410847"/>
            <a:ext cx="0" cy="756397"/>
          </a:xfrm>
          <a:custGeom>
            <a:avLst/>
            <a:gdLst/>
            <a:ahLst/>
            <a:cxnLst/>
            <a:rect l="l" t="t" r="r" b="b"/>
            <a:pathLst>
              <a:path h="1143000">
                <a:moveTo>
                  <a:pt x="0" y="0"/>
                </a:moveTo>
                <a:lnTo>
                  <a:pt x="0" y="1142999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3533214" y="3408831"/>
            <a:ext cx="0" cy="758498"/>
          </a:xfrm>
          <a:custGeom>
            <a:avLst/>
            <a:gdLst/>
            <a:ahLst/>
            <a:cxnLst/>
            <a:rect l="l" t="t" r="r" b="b"/>
            <a:pathLst>
              <a:path h="1146175">
                <a:moveTo>
                  <a:pt x="0" y="0"/>
                </a:moveTo>
                <a:lnTo>
                  <a:pt x="0" y="1146047"/>
                </a:lnTo>
              </a:path>
            </a:pathLst>
          </a:custGeom>
          <a:ln w="15239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3560444" y="3400761"/>
            <a:ext cx="0" cy="766482"/>
          </a:xfrm>
          <a:custGeom>
            <a:avLst/>
            <a:gdLst/>
            <a:ahLst/>
            <a:cxnLst/>
            <a:rect l="l" t="t" r="r" b="b"/>
            <a:pathLst>
              <a:path h="1158239">
                <a:moveTo>
                  <a:pt x="0" y="0"/>
                </a:moveTo>
                <a:lnTo>
                  <a:pt x="0" y="1158239"/>
                </a:lnTo>
              </a:path>
            </a:pathLst>
          </a:custGeom>
          <a:ln w="15240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587171" y="3389668"/>
            <a:ext cx="0" cy="777828"/>
          </a:xfrm>
          <a:custGeom>
            <a:avLst/>
            <a:gdLst/>
            <a:ahLst/>
            <a:cxnLst/>
            <a:rect l="l" t="t" r="r" b="b"/>
            <a:pathLst>
              <a:path h="1175385">
                <a:moveTo>
                  <a:pt x="0" y="0"/>
                </a:moveTo>
                <a:lnTo>
                  <a:pt x="0" y="1175003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3614401" y="3368489"/>
            <a:ext cx="0" cy="798839"/>
          </a:xfrm>
          <a:custGeom>
            <a:avLst/>
            <a:gdLst/>
            <a:ahLst/>
            <a:cxnLst/>
            <a:rect l="l" t="t" r="r" b="b"/>
            <a:pathLst>
              <a:path h="1207135">
                <a:moveTo>
                  <a:pt x="0" y="0"/>
                </a:moveTo>
                <a:lnTo>
                  <a:pt x="0" y="1207007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3641631" y="3363447"/>
            <a:ext cx="0" cy="803882"/>
          </a:xfrm>
          <a:custGeom>
            <a:avLst/>
            <a:gdLst/>
            <a:ahLst/>
            <a:cxnLst/>
            <a:rect l="l" t="t" r="r" b="b"/>
            <a:pathLst>
              <a:path h="1214754">
                <a:moveTo>
                  <a:pt x="0" y="0"/>
                </a:moveTo>
                <a:lnTo>
                  <a:pt x="0" y="1214627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668357" y="3355377"/>
            <a:ext cx="0" cy="811866"/>
          </a:xfrm>
          <a:custGeom>
            <a:avLst/>
            <a:gdLst/>
            <a:ahLst/>
            <a:cxnLst/>
            <a:rect l="l" t="t" r="r" b="b"/>
            <a:pathLst>
              <a:path h="1226820">
                <a:moveTo>
                  <a:pt x="0" y="0"/>
                </a:moveTo>
                <a:lnTo>
                  <a:pt x="0" y="1226819"/>
                </a:lnTo>
              </a:path>
            </a:pathLst>
          </a:custGeom>
          <a:ln w="15239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695588" y="3347308"/>
            <a:ext cx="0" cy="820271"/>
          </a:xfrm>
          <a:custGeom>
            <a:avLst/>
            <a:gdLst/>
            <a:ahLst/>
            <a:cxnLst/>
            <a:rect l="l" t="t" r="r" b="b"/>
            <a:pathLst>
              <a:path h="1239520">
                <a:moveTo>
                  <a:pt x="0" y="0"/>
                </a:moveTo>
                <a:lnTo>
                  <a:pt x="0" y="1239011"/>
                </a:lnTo>
              </a:path>
            </a:pathLst>
          </a:custGeom>
          <a:ln w="15239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3722313" y="3331173"/>
            <a:ext cx="0" cy="836239"/>
          </a:xfrm>
          <a:custGeom>
            <a:avLst/>
            <a:gdLst/>
            <a:ahLst/>
            <a:cxnLst/>
            <a:rect l="l" t="t" r="r" b="b"/>
            <a:pathLst>
              <a:path h="1263650">
                <a:moveTo>
                  <a:pt x="0" y="0"/>
                </a:moveTo>
                <a:lnTo>
                  <a:pt x="0" y="1263395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749543" y="3323105"/>
            <a:ext cx="0" cy="844223"/>
          </a:xfrm>
          <a:custGeom>
            <a:avLst/>
            <a:gdLst/>
            <a:ahLst/>
            <a:cxnLst/>
            <a:rect l="l" t="t" r="r" b="b"/>
            <a:pathLst>
              <a:path h="1275714">
                <a:moveTo>
                  <a:pt x="0" y="0"/>
                </a:moveTo>
                <a:lnTo>
                  <a:pt x="0" y="1275587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3776774" y="3299909"/>
            <a:ext cx="0" cy="867335"/>
          </a:xfrm>
          <a:custGeom>
            <a:avLst/>
            <a:gdLst/>
            <a:ahLst/>
            <a:cxnLst/>
            <a:rect l="l" t="t" r="r" b="b"/>
            <a:pathLst>
              <a:path h="1310639">
                <a:moveTo>
                  <a:pt x="0" y="0"/>
                </a:moveTo>
                <a:lnTo>
                  <a:pt x="0" y="1310639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803500" y="3287806"/>
            <a:ext cx="0" cy="879522"/>
          </a:xfrm>
          <a:custGeom>
            <a:avLst/>
            <a:gdLst/>
            <a:ahLst/>
            <a:cxnLst/>
            <a:rect l="l" t="t" r="r" b="b"/>
            <a:pathLst>
              <a:path h="1329054">
                <a:moveTo>
                  <a:pt x="0" y="0"/>
                </a:moveTo>
                <a:lnTo>
                  <a:pt x="0" y="1328927"/>
                </a:lnTo>
              </a:path>
            </a:pathLst>
          </a:custGeom>
          <a:ln w="15239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830730" y="3272677"/>
            <a:ext cx="0" cy="894650"/>
          </a:xfrm>
          <a:custGeom>
            <a:avLst/>
            <a:gdLst/>
            <a:ahLst/>
            <a:cxnLst/>
            <a:rect l="l" t="t" r="r" b="b"/>
            <a:pathLst>
              <a:path h="1351914">
                <a:moveTo>
                  <a:pt x="0" y="0"/>
                </a:moveTo>
                <a:lnTo>
                  <a:pt x="0" y="1351787"/>
                </a:lnTo>
              </a:path>
            </a:pathLst>
          </a:custGeom>
          <a:ln w="15239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3857456" y="3248474"/>
            <a:ext cx="0" cy="919022"/>
          </a:xfrm>
          <a:custGeom>
            <a:avLst/>
            <a:gdLst/>
            <a:ahLst/>
            <a:cxnLst/>
            <a:rect l="l" t="t" r="r" b="b"/>
            <a:pathLst>
              <a:path h="1388745">
                <a:moveTo>
                  <a:pt x="0" y="0"/>
                </a:moveTo>
                <a:lnTo>
                  <a:pt x="0" y="1388363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3884687" y="3236370"/>
            <a:ext cx="0" cy="931209"/>
          </a:xfrm>
          <a:custGeom>
            <a:avLst/>
            <a:gdLst/>
            <a:ahLst/>
            <a:cxnLst/>
            <a:rect l="l" t="t" r="r" b="b"/>
            <a:pathLst>
              <a:path h="1407160">
                <a:moveTo>
                  <a:pt x="0" y="0"/>
                </a:moveTo>
                <a:lnTo>
                  <a:pt x="0" y="1406651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3911917" y="3231329"/>
            <a:ext cx="0" cy="936251"/>
          </a:xfrm>
          <a:custGeom>
            <a:avLst/>
            <a:gdLst/>
            <a:ahLst/>
            <a:cxnLst/>
            <a:rect l="l" t="t" r="r" b="b"/>
            <a:pathLst>
              <a:path h="1414779">
                <a:moveTo>
                  <a:pt x="0" y="0"/>
                </a:moveTo>
                <a:lnTo>
                  <a:pt x="0" y="1414271"/>
                </a:lnTo>
              </a:path>
            </a:pathLst>
          </a:custGeom>
          <a:ln w="16764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938643" y="3226287"/>
            <a:ext cx="0" cy="941294"/>
          </a:xfrm>
          <a:custGeom>
            <a:avLst/>
            <a:gdLst/>
            <a:ahLst/>
            <a:cxnLst/>
            <a:rect l="l" t="t" r="r" b="b"/>
            <a:pathLst>
              <a:path h="1422400">
                <a:moveTo>
                  <a:pt x="0" y="0"/>
                </a:moveTo>
                <a:lnTo>
                  <a:pt x="0" y="1421891"/>
                </a:lnTo>
              </a:path>
            </a:pathLst>
          </a:custGeom>
          <a:ln w="15240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3965369" y="3204097"/>
            <a:ext cx="0" cy="963146"/>
          </a:xfrm>
          <a:custGeom>
            <a:avLst/>
            <a:gdLst/>
            <a:ahLst/>
            <a:cxnLst/>
            <a:rect l="l" t="t" r="r" b="b"/>
            <a:pathLst>
              <a:path h="1455420">
                <a:moveTo>
                  <a:pt x="0" y="0"/>
                </a:moveTo>
                <a:lnTo>
                  <a:pt x="0" y="1455419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3992600" y="3194014"/>
            <a:ext cx="0" cy="973231"/>
          </a:xfrm>
          <a:custGeom>
            <a:avLst/>
            <a:gdLst/>
            <a:ahLst/>
            <a:cxnLst/>
            <a:rect l="l" t="t" r="r" b="b"/>
            <a:pathLst>
              <a:path h="1470660">
                <a:moveTo>
                  <a:pt x="0" y="0"/>
                </a:moveTo>
                <a:lnTo>
                  <a:pt x="0" y="1470659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019830" y="3176869"/>
            <a:ext cx="0" cy="990460"/>
          </a:xfrm>
          <a:custGeom>
            <a:avLst/>
            <a:gdLst/>
            <a:ahLst/>
            <a:cxnLst/>
            <a:rect l="l" t="t" r="r" b="b"/>
            <a:pathLst>
              <a:path h="1496695">
                <a:moveTo>
                  <a:pt x="0" y="0"/>
                </a:moveTo>
                <a:lnTo>
                  <a:pt x="0" y="1496567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047060" y="3156699"/>
            <a:ext cx="0" cy="1010630"/>
          </a:xfrm>
          <a:custGeom>
            <a:avLst/>
            <a:gdLst/>
            <a:ahLst/>
            <a:cxnLst/>
            <a:rect l="l" t="t" r="r" b="b"/>
            <a:pathLst>
              <a:path h="1527175">
                <a:moveTo>
                  <a:pt x="0" y="0"/>
                </a:moveTo>
                <a:lnTo>
                  <a:pt x="0" y="1527047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073786" y="3138544"/>
            <a:ext cx="0" cy="1028700"/>
          </a:xfrm>
          <a:custGeom>
            <a:avLst/>
            <a:gdLst/>
            <a:ahLst/>
            <a:cxnLst/>
            <a:rect l="l" t="t" r="r" b="b"/>
            <a:pathLst>
              <a:path h="1554479">
                <a:moveTo>
                  <a:pt x="0" y="0"/>
                </a:moveTo>
                <a:lnTo>
                  <a:pt x="0" y="1554479"/>
                </a:lnTo>
              </a:path>
            </a:pathLst>
          </a:custGeom>
          <a:ln w="15239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4100512" y="3126442"/>
            <a:ext cx="0" cy="1040887"/>
          </a:xfrm>
          <a:custGeom>
            <a:avLst/>
            <a:gdLst/>
            <a:ahLst/>
            <a:cxnLst/>
            <a:rect l="l" t="t" r="r" b="b"/>
            <a:pathLst>
              <a:path h="1572895">
                <a:moveTo>
                  <a:pt x="0" y="0"/>
                </a:moveTo>
                <a:lnTo>
                  <a:pt x="0" y="1572767"/>
                </a:lnTo>
              </a:path>
            </a:pathLst>
          </a:custGeom>
          <a:ln w="16764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4127742" y="3125434"/>
            <a:ext cx="0" cy="1042147"/>
          </a:xfrm>
          <a:custGeom>
            <a:avLst/>
            <a:gdLst/>
            <a:ahLst/>
            <a:cxnLst/>
            <a:rect l="l" t="t" r="r" b="b"/>
            <a:pathLst>
              <a:path h="1574800">
                <a:moveTo>
                  <a:pt x="0" y="0"/>
                </a:moveTo>
                <a:lnTo>
                  <a:pt x="0" y="1574291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4154973" y="3120390"/>
            <a:ext cx="0" cy="1047190"/>
          </a:xfrm>
          <a:custGeom>
            <a:avLst/>
            <a:gdLst/>
            <a:ahLst/>
            <a:cxnLst/>
            <a:rect l="l" t="t" r="r" b="b"/>
            <a:pathLst>
              <a:path h="1582420">
                <a:moveTo>
                  <a:pt x="0" y="0"/>
                </a:moveTo>
                <a:lnTo>
                  <a:pt x="0" y="1581911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4182203" y="3107279"/>
            <a:ext cx="0" cy="1060217"/>
          </a:xfrm>
          <a:custGeom>
            <a:avLst/>
            <a:gdLst/>
            <a:ahLst/>
            <a:cxnLst/>
            <a:rect l="l" t="t" r="r" b="b"/>
            <a:pathLst>
              <a:path h="1602104">
                <a:moveTo>
                  <a:pt x="0" y="0"/>
                </a:moveTo>
                <a:lnTo>
                  <a:pt x="0" y="1601723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4208929" y="3095177"/>
            <a:ext cx="0" cy="1072403"/>
          </a:xfrm>
          <a:custGeom>
            <a:avLst/>
            <a:gdLst/>
            <a:ahLst/>
            <a:cxnLst/>
            <a:rect l="l" t="t" r="r" b="b"/>
            <a:pathLst>
              <a:path h="1620520">
                <a:moveTo>
                  <a:pt x="0" y="0"/>
                </a:moveTo>
                <a:lnTo>
                  <a:pt x="0" y="1620011"/>
                </a:lnTo>
              </a:path>
            </a:pathLst>
          </a:custGeom>
          <a:ln w="15239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4235655" y="3085090"/>
            <a:ext cx="0" cy="1082489"/>
          </a:xfrm>
          <a:custGeom>
            <a:avLst/>
            <a:gdLst/>
            <a:ahLst/>
            <a:cxnLst/>
            <a:rect l="l" t="t" r="r" b="b"/>
            <a:pathLst>
              <a:path h="1635760">
                <a:moveTo>
                  <a:pt x="0" y="0"/>
                </a:moveTo>
                <a:lnTo>
                  <a:pt x="0" y="1635251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4262886" y="3085090"/>
            <a:ext cx="0" cy="1082489"/>
          </a:xfrm>
          <a:custGeom>
            <a:avLst/>
            <a:gdLst/>
            <a:ahLst/>
            <a:cxnLst/>
            <a:rect l="l" t="t" r="r" b="b"/>
            <a:pathLst>
              <a:path h="1635760">
                <a:moveTo>
                  <a:pt x="0" y="0"/>
                </a:moveTo>
                <a:lnTo>
                  <a:pt x="0" y="1635251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4290116" y="3070972"/>
            <a:ext cx="0" cy="1096355"/>
          </a:xfrm>
          <a:custGeom>
            <a:avLst/>
            <a:gdLst/>
            <a:ahLst/>
            <a:cxnLst/>
            <a:rect l="l" t="t" r="r" b="b"/>
            <a:pathLst>
              <a:path h="1656714">
                <a:moveTo>
                  <a:pt x="0" y="0"/>
                </a:moveTo>
                <a:lnTo>
                  <a:pt x="0" y="1656587"/>
                </a:lnTo>
              </a:path>
            </a:pathLst>
          </a:custGeom>
          <a:ln w="16764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4316842" y="3059879"/>
            <a:ext cx="0" cy="1107701"/>
          </a:xfrm>
          <a:custGeom>
            <a:avLst/>
            <a:gdLst/>
            <a:ahLst/>
            <a:cxnLst/>
            <a:rect l="l" t="t" r="r" b="b"/>
            <a:pathLst>
              <a:path h="1673860">
                <a:moveTo>
                  <a:pt x="0" y="0"/>
                </a:moveTo>
                <a:lnTo>
                  <a:pt x="0" y="1673351"/>
                </a:lnTo>
              </a:path>
            </a:pathLst>
          </a:custGeom>
          <a:ln w="15239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4344072" y="3044749"/>
            <a:ext cx="0" cy="1122830"/>
          </a:xfrm>
          <a:custGeom>
            <a:avLst/>
            <a:gdLst/>
            <a:ahLst/>
            <a:cxnLst/>
            <a:rect l="l" t="t" r="r" b="b"/>
            <a:pathLst>
              <a:path h="1696720">
                <a:moveTo>
                  <a:pt x="0" y="0"/>
                </a:moveTo>
                <a:lnTo>
                  <a:pt x="0" y="1696211"/>
                </a:lnTo>
              </a:path>
            </a:pathLst>
          </a:custGeom>
          <a:ln w="15239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4370798" y="3039708"/>
            <a:ext cx="0" cy="1127872"/>
          </a:xfrm>
          <a:custGeom>
            <a:avLst/>
            <a:gdLst/>
            <a:ahLst/>
            <a:cxnLst/>
            <a:rect l="l" t="t" r="r" b="b"/>
            <a:pathLst>
              <a:path h="1704339">
                <a:moveTo>
                  <a:pt x="0" y="0"/>
                </a:moveTo>
                <a:lnTo>
                  <a:pt x="0" y="1703831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4398028" y="3027604"/>
            <a:ext cx="0" cy="1139639"/>
          </a:xfrm>
          <a:custGeom>
            <a:avLst/>
            <a:gdLst/>
            <a:ahLst/>
            <a:cxnLst/>
            <a:rect l="l" t="t" r="r" b="b"/>
            <a:pathLst>
              <a:path h="1722120">
                <a:moveTo>
                  <a:pt x="0" y="0"/>
                </a:moveTo>
                <a:lnTo>
                  <a:pt x="0" y="1722119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4425258" y="3022562"/>
            <a:ext cx="0" cy="1144680"/>
          </a:xfrm>
          <a:custGeom>
            <a:avLst/>
            <a:gdLst/>
            <a:ahLst/>
            <a:cxnLst/>
            <a:rect l="l" t="t" r="r" b="b"/>
            <a:pathLst>
              <a:path h="1729739">
                <a:moveTo>
                  <a:pt x="0" y="0"/>
                </a:moveTo>
                <a:lnTo>
                  <a:pt x="0" y="1729739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4451985" y="3012478"/>
            <a:ext cx="0" cy="1154766"/>
          </a:xfrm>
          <a:custGeom>
            <a:avLst/>
            <a:gdLst/>
            <a:ahLst/>
            <a:cxnLst/>
            <a:rect l="l" t="t" r="r" b="b"/>
            <a:pathLst>
              <a:path h="1744979">
                <a:moveTo>
                  <a:pt x="0" y="0"/>
                </a:moveTo>
                <a:lnTo>
                  <a:pt x="0" y="1744979"/>
                </a:lnTo>
              </a:path>
            </a:pathLst>
          </a:custGeom>
          <a:ln w="15239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4479215" y="3008444"/>
            <a:ext cx="0" cy="1158968"/>
          </a:xfrm>
          <a:custGeom>
            <a:avLst/>
            <a:gdLst/>
            <a:ahLst/>
            <a:cxnLst/>
            <a:rect l="l" t="t" r="r" b="b"/>
            <a:pathLst>
              <a:path h="1751329">
                <a:moveTo>
                  <a:pt x="0" y="0"/>
                </a:moveTo>
                <a:lnTo>
                  <a:pt x="0" y="1751075"/>
                </a:lnTo>
              </a:path>
            </a:pathLst>
          </a:custGeom>
          <a:ln w="15240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4505941" y="3010459"/>
            <a:ext cx="0" cy="1156868"/>
          </a:xfrm>
          <a:custGeom>
            <a:avLst/>
            <a:gdLst/>
            <a:ahLst/>
            <a:cxnLst/>
            <a:rect l="l" t="t" r="r" b="b"/>
            <a:pathLst>
              <a:path h="1748154">
                <a:moveTo>
                  <a:pt x="0" y="0"/>
                </a:moveTo>
                <a:lnTo>
                  <a:pt x="0" y="1748027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4533172" y="3011470"/>
            <a:ext cx="0" cy="1156027"/>
          </a:xfrm>
          <a:custGeom>
            <a:avLst/>
            <a:gdLst/>
            <a:ahLst/>
            <a:cxnLst/>
            <a:rect l="l" t="t" r="r" b="b"/>
            <a:pathLst>
              <a:path h="1746885">
                <a:moveTo>
                  <a:pt x="0" y="0"/>
                </a:moveTo>
                <a:lnTo>
                  <a:pt x="0" y="1746503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4560401" y="3006428"/>
            <a:ext cx="0" cy="1161070"/>
          </a:xfrm>
          <a:custGeom>
            <a:avLst/>
            <a:gdLst/>
            <a:ahLst/>
            <a:cxnLst/>
            <a:rect l="l" t="t" r="r" b="b"/>
            <a:pathLst>
              <a:path h="1754504">
                <a:moveTo>
                  <a:pt x="0" y="0"/>
                </a:moveTo>
                <a:lnTo>
                  <a:pt x="0" y="1754123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4587128" y="3000376"/>
            <a:ext cx="0" cy="1166953"/>
          </a:xfrm>
          <a:custGeom>
            <a:avLst/>
            <a:gdLst/>
            <a:ahLst/>
            <a:cxnLst/>
            <a:rect l="l" t="t" r="r" b="b"/>
            <a:pathLst>
              <a:path h="1763395">
                <a:moveTo>
                  <a:pt x="0" y="0"/>
                </a:moveTo>
                <a:lnTo>
                  <a:pt x="0" y="1763267"/>
                </a:lnTo>
              </a:path>
            </a:pathLst>
          </a:custGeom>
          <a:ln w="15239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4613853" y="2993316"/>
            <a:ext cx="0" cy="1174096"/>
          </a:xfrm>
          <a:custGeom>
            <a:avLst/>
            <a:gdLst/>
            <a:ahLst/>
            <a:cxnLst/>
            <a:rect l="l" t="t" r="r" b="b"/>
            <a:pathLst>
              <a:path h="1774189">
                <a:moveTo>
                  <a:pt x="0" y="0"/>
                </a:moveTo>
                <a:lnTo>
                  <a:pt x="0" y="1773935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4641084" y="2987263"/>
            <a:ext cx="0" cy="1179980"/>
          </a:xfrm>
          <a:custGeom>
            <a:avLst/>
            <a:gdLst/>
            <a:ahLst/>
            <a:cxnLst/>
            <a:rect l="l" t="t" r="r" b="b"/>
            <a:pathLst>
              <a:path h="1783079">
                <a:moveTo>
                  <a:pt x="0" y="0"/>
                </a:moveTo>
                <a:lnTo>
                  <a:pt x="0" y="1783079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4668314" y="2986257"/>
            <a:ext cx="0" cy="1181240"/>
          </a:xfrm>
          <a:custGeom>
            <a:avLst/>
            <a:gdLst/>
            <a:ahLst/>
            <a:cxnLst/>
            <a:rect l="l" t="t" r="r" b="b"/>
            <a:pathLst>
              <a:path h="1784985">
                <a:moveTo>
                  <a:pt x="0" y="0"/>
                </a:moveTo>
                <a:lnTo>
                  <a:pt x="0" y="1784603"/>
                </a:lnTo>
              </a:path>
            </a:pathLst>
          </a:custGeom>
          <a:ln w="16764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4695545" y="2991298"/>
            <a:ext cx="0" cy="1176197"/>
          </a:xfrm>
          <a:custGeom>
            <a:avLst/>
            <a:gdLst/>
            <a:ahLst/>
            <a:cxnLst/>
            <a:rect l="l" t="t" r="r" b="b"/>
            <a:pathLst>
              <a:path h="1777364">
                <a:moveTo>
                  <a:pt x="0" y="0"/>
                </a:moveTo>
                <a:lnTo>
                  <a:pt x="0" y="1776983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4722271" y="2996341"/>
            <a:ext cx="0" cy="1171155"/>
          </a:xfrm>
          <a:custGeom>
            <a:avLst/>
            <a:gdLst/>
            <a:ahLst/>
            <a:cxnLst/>
            <a:rect l="l" t="t" r="r" b="b"/>
            <a:pathLst>
              <a:path h="1769745">
                <a:moveTo>
                  <a:pt x="0" y="0"/>
                </a:moveTo>
                <a:lnTo>
                  <a:pt x="0" y="1769363"/>
                </a:lnTo>
              </a:path>
            </a:pathLst>
          </a:custGeom>
          <a:ln w="15239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4748996" y="3010459"/>
            <a:ext cx="0" cy="1156868"/>
          </a:xfrm>
          <a:custGeom>
            <a:avLst/>
            <a:gdLst/>
            <a:ahLst/>
            <a:cxnLst/>
            <a:rect l="l" t="t" r="r" b="b"/>
            <a:pathLst>
              <a:path h="1748154">
                <a:moveTo>
                  <a:pt x="0" y="0"/>
                </a:moveTo>
                <a:lnTo>
                  <a:pt x="0" y="1748027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4776227" y="3022562"/>
            <a:ext cx="0" cy="1144680"/>
          </a:xfrm>
          <a:custGeom>
            <a:avLst/>
            <a:gdLst/>
            <a:ahLst/>
            <a:cxnLst/>
            <a:rect l="l" t="t" r="r" b="b"/>
            <a:pathLst>
              <a:path h="1729739">
                <a:moveTo>
                  <a:pt x="0" y="0"/>
                </a:moveTo>
                <a:lnTo>
                  <a:pt x="0" y="1729739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4803457" y="3033655"/>
            <a:ext cx="0" cy="1133756"/>
          </a:xfrm>
          <a:custGeom>
            <a:avLst/>
            <a:gdLst/>
            <a:ahLst/>
            <a:cxnLst/>
            <a:rect l="l" t="t" r="r" b="b"/>
            <a:pathLst>
              <a:path h="1713229">
                <a:moveTo>
                  <a:pt x="0" y="0"/>
                </a:moveTo>
                <a:lnTo>
                  <a:pt x="0" y="1712975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4830687" y="3046767"/>
            <a:ext cx="0" cy="1120728"/>
          </a:xfrm>
          <a:custGeom>
            <a:avLst/>
            <a:gdLst/>
            <a:ahLst/>
            <a:cxnLst/>
            <a:rect l="l" t="t" r="r" b="b"/>
            <a:pathLst>
              <a:path h="1693545">
                <a:moveTo>
                  <a:pt x="0" y="0"/>
                </a:moveTo>
                <a:lnTo>
                  <a:pt x="0" y="1693163"/>
                </a:lnTo>
              </a:path>
            </a:pathLst>
          </a:custGeom>
          <a:ln w="16764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4857413" y="3062905"/>
            <a:ext cx="0" cy="1104340"/>
          </a:xfrm>
          <a:custGeom>
            <a:avLst/>
            <a:gdLst/>
            <a:ahLst/>
            <a:cxnLst/>
            <a:rect l="l" t="t" r="r" b="b"/>
            <a:pathLst>
              <a:path h="1668779">
                <a:moveTo>
                  <a:pt x="0" y="0"/>
                </a:moveTo>
                <a:lnTo>
                  <a:pt x="0" y="1668779"/>
                </a:lnTo>
              </a:path>
            </a:pathLst>
          </a:custGeom>
          <a:ln w="15240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4884140" y="3092152"/>
            <a:ext cx="0" cy="1075345"/>
          </a:xfrm>
          <a:custGeom>
            <a:avLst/>
            <a:gdLst/>
            <a:ahLst/>
            <a:cxnLst/>
            <a:rect l="l" t="t" r="r" b="b"/>
            <a:pathLst>
              <a:path h="1624964">
                <a:moveTo>
                  <a:pt x="0" y="0"/>
                </a:moveTo>
                <a:lnTo>
                  <a:pt x="0" y="1624583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4911371" y="3123416"/>
            <a:ext cx="0" cy="1043828"/>
          </a:xfrm>
          <a:custGeom>
            <a:avLst/>
            <a:gdLst/>
            <a:ahLst/>
            <a:cxnLst/>
            <a:rect l="l" t="t" r="r" b="b"/>
            <a:pathLst>
              <a:path h="1577339">
                <a:moveTo>
                  <a:pt x="0" y="0"/>
                </a:moveTo>
                <a:lnTo>
                  <a:pt x="0" y="1577339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4938600" y="3171825"/>
            <a:ext cx="0" cy="995503"/>
          </a:xfrm>
          <a:custGeom>
            <a:avLst/>
            <a:gdLst/>
            <a:ahLst/>
            <a:cxnLst/>
            <a:rect l="l" t="t" r="r" b="b"/>
            <a:pathLst>
              <a:path h="1504314">
                <a:moveTo>
                  <a:pt x="0" y="0"/>
                </a:moveTo>
                <a:lnTo>
                  <a:pt x="0" y="1504187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4965830" y="3217209"/>
            <a:ext cx="0" cy="950119"/>
          </a:xfrm>
          <a:custGeom>
            <a:avLst/>
            <a:gdLst/>
            <a:ahLst/>
            <a:cxnLst/>
            <a:rect l="l" t="t" r="r" b="b"/>
            <a:pathLst>
              <a:path h="1435735">
                <a:moveTo>
                  <a:pt x="0" y="0"/>
                </a:moveTo>
                <a:lnTo>
                  <a:pt x="0" y="1435607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4992556" y="3268644"/>
            <a:ext cx="0" cy="898852"/>
          </a:xfrm>
          <a:custGeom>
            <a:avLst/>
            <a:gdLst/>
            <a:ahLst/>
            <a:cxnLst/>
            <a:rect l="l" t="t" r="r" b="b"/>
            <a:pathLst>
              <a:path h="1358264">
                <a:moveTo>
                  <a:pt x="0" y="0"/>
                </a:moveTo>
                <a:lnTo>
                  <a:pt x="0" y="1357883"/>
                </a:lnTo>
              </a:path>
            </a:pathLst>
          </a:custGeom>
          <a:ln w="15239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5019283" y="3313018"/>
            <a:ext cx="0" cy="854309"/>
          </a:xfrm>
          <a:custGeom>
            <a:avLst/>
            <a:gdLst/>
            <a:ahLst/>
            <a:cxnLst/>
            <a:rect l="l" t="t" r="r" b="b"/>
            <a:pathLst>
              <a:path h="1290954">
                <a:moveTo>
                  <a:pt x="0" y="0"/>
                </a:moveTo>
                <a:lnTo>
                  <a:pt x="0" y="1290827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5046512" y="3366471"/>
            <a:ext cx="0" cy="800941"/>
          </a:xfrm>
          <a:custGeom>
            <a:avLst/>
            <a:gdLst/>
            <a:ahLst/>
            <a:cxnLst/>
            <a:rect l="l" t="t" r="r" b="b"/>
            <a:pathLst>
              <a:path h="1210310">
                <a:moveTo>
                  <a:pt x="0" y="0"/>
                </a:moveTo>
                <a:lnTo>
                  <a:pt x="0" y="1210055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5073743" y="3410847"/>
            <a:ext cx="0" cy="756397"/>
          </a:xfrm>
          <a:custGeom>
            <a:avLst/>
            <a:gdLst/>
            <a:ahLst/>
            <a:cxnLst/>
            <a:rect l="l" t="t" r="r" b="b"/>
            <a:pathLst>
              <a:path h="1143000">
                <a:moveTo>
                  <a:pt x="0" y="0"/>
                </a:moveTo>
                <a:lnTo>
                  <a:pt x="0" y="1142999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5100470" y="3433033"/>
            <a:ext cx="0" cy="734546"/>
          </a:xfrm>
          <a:custGeom>
            <a:avLst/>
            <a:gdLst/>
            <a:ahLst/>
            <a:cxnLst/>
            <a:rect l="l" t="t" r="r" b="b"/>
            <a:pathLst>
              <a:path h="1109979">
                <a:moveTo>
                  <a:pt x="0" y="0"/>
                </a:moveTo>
                <a:lnTo>
                  <a:pt x="0" y="1109471"/>
                </a:lnTo>
              </a:path>
            </a:pathLst>
          </a:custGeom>
          <a:ln w="15239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5127699" y="3463290"/>
            <a:ext cx="0" cy="704290"/>
          </a:xfrm>
          <a:custGeom>
            <a:avLst/>
            <a:gdLst/>
            <a:ahLst/>
            <a:cxnLst/>
            <a:rect l="l" t="t" r="r" b="b"/>
            <a:pathLst>
              <a:path h="1064260">
                <a:moveTo>
                  <a:pt x="0" y="0"/>
                </a:moveTo>
                <a:lnTo>
                  <a:pt x="0" y="1063751"/>
                </a:lnTo>
              </a:path>
            </a:pathLst>
          </a:custGeom>
          <a:ln w="15239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5154425" y="3484469"/>
            <a:ext cx="0" cy="682859"/>
          </a:xfrm>
          <a:custGeom>
            <a:avLst/>
            <a:gdLst/>
            <a:ahLst/>
            <a:cxnLst/>
            <a:rect l="l" t="t" r="r" b="b"/>
            <a:pathLst>
              <a:path h="1031875">
                <a:moveTo>
                  <a:pt x="0" y="0"/>
                </a:moveTo>
                <a:lnTo>
                  <a:pt x="0" y="1031747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5181656" y="3497581"/>
            <a:ext cx="0" cy="669832"/>
          </a:xfrm>
          <a:custGeom>
            <a:avLst/>
            <a:gdLst/>
            <a:ahLst/>
            <a:cxnLst/>
            <a:rect l="l" t="t" r="r" b="b"/>
            <a:pathLst>
              <a:path h="1012189">
                <a:moveTo>
                  <a:pt x="0" y="0"/>
                </a:moveTo>
                <a:lnTo>
                  <a:pt x="0" y="1011935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5208886" y="3512707"/>
            <a:ext cx="0" cy="654704"/>
          </a:xfrm>
          <a:custGeom>
            <a:avLst/>
            <a:gdLst/>
            <a:ahLst/>
            <a:cxnLst/>
            <a:rect l="l" t="t" r="r" b="b"/>
            <a:pathLst>
              <a:path h="989329">
                <a:moveTo>
                  <a:pt x="0" y="0"/>
                </a:moveTo>
                <a:lnTo>
                  <a:pt x="0" y="989075"/>
                </a:lnTo>
              </a:path>
            </a:pathLst>
          </a:custGeom>
          <a:ln w="16764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5235612" y="3525818"/>
            <a:ext cx="0" cy="641676"/>
          </a:xfrm>
          <a:custGeom>
            <a:avLst/>
            <a:gdLst/>
            <a:ahLst/>
            <a:cxnLst/>
            <a:rect l="l" t="t" r="r" b="b"/>
            <a:pathLst>
              <a:path h="969645">
                <a:moveTo>
                  <a:pt x="0" y="0"/>
                </a:moveTo>
                <a:lnTo>
                  <a:pt x="0" y="969263"/>
                </a:lnTo>
              </a:path>
            </a:pathLst>
          </a:custGeom>
          <a:ln w="15239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5262842" y="3525818"/>
            <a:ext cx="0" cy="641676"/>
          </a:xfrm>
          <a:custGeom>
            <a:avLst/>
            <a:gdLst/>
            <a:ahLst/>
            <a:cxnLst/>
            <a:rect l="l" t="t" r="r" b="b"/>
            <a:pathLst>
              <a:path h="969645">
                <a:moveTo>
                  <a:pt x="0" y="0"/>
                </a:moveTo>
                <a:lnTo>
                  <a:pt x="0" y="969263"/>
                </a:lnTo>
              </a:path>
            </a:pathLst>
          </a:custGeom>
          <a:ln w="15239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5289568" y="3543972"/>
            <a:ext cx="0" cy="623607"/>
          </a:xfrm>
          <a:custGeom>
            <a:avLst/>
            <a:gdLst/>
            <a:ahLst/>
            <a:cxnLst/>
            <a:rect l="l" t="t" r="r" b="b"/>
            <a:pathLst>
              <a:path h="942339">
                <a:moveTo>
                  <a:pt x="0" y="0"/>
                </a:moveTo>
                <a:lnTo>
                  <a:pt x="0" y="941831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5316798" y="3541955"/>
            <a:ext cx="0" cy="625289"/>
          </a:xfrm>
          <a:custGeom>
            <a:avLst/>
            <a:gdLst/>
            <a:ahLst/>
            <a:cxnLst/>
            <a:rect l="l" t="t" r="r" b="b"/>
            <a:pathLst>
              <a:path h="944879">
                <a:moveTo>
                  <a:pt x="0" y="0"/>
                </a:moveTo>
                <a:lnTo>
                  <a:pt x="0" y="944879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5344028" y="3545990"/>
            <a:ext cx="0" cy="621506"/>
          </a:xfrm>
          <a:custGeom>
            <a:avLst/>
            <a:gdLst/>
            <a:ahLst/>
            <a:cxnLst/>
            <a:rect l="l" t="t" r="r" b="b"/>
            <a:pathLst>
              <a:path h="939164">
                <a:moveTo>
                  <a:pt x="0" y="0"/>
                </a:moveTo>
                <a:lnTo>
                  <a:pt x="0" y="938783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5370755" y="3535904"/>
            <a:ext cx="0" cy="631592"/>
          </a:xfrm>
          <a:custGeom>
            <a:avLst/>
            <a:gdLst/>
            <a:ahLst/>
            <a:cxnLst/>
            <a:rect l="l" t="t" r="r" b="b"/>
            <a:pathLst>
              <a:path h="954404">
                <a:moveTo>
                  <a:pt x="0" y="0"/>
                </a:moveTo>
                <a:lnTo>
                  <a:pt x="0" y="954023"/>
                </a:lnTo>
              </a:path>
            </a:pathLst>
          </a:custGeom>
          <a:ln w="15239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5397482" y="3519768"/>
            <a:ext cx="0" cy="647560"/>
          </a:xfrm>
          <a:custGeom>
            <a:avLst/>
            <a:gdLst/>
            <a:ahLst/>
            <a:cxnLst/>
            <a:rect l="l" t="t" r="r" b="b"/>
            <a:pathLst>
              <a:path h="978535">
                <a:moveTo>
                  <a:pt x="0" y="0"/>
                </a:moveTo>
                <a:lnTo>
                  <a:pt x="0" y="978407"/>
                </a:lnTo>
              </a:path>
            </a:pathLst>
          </a:custGeom>
          <a:ln w="16764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5424711" y="3486486"/>
            <a:ext cx="0" cy="680757"/>
          </a:xfrm>
          <a:custGeom>
            <a:avLst/>
            <a:gdLst/>
            <a:ahLst/>
            <a:cxnLst/>
            <a:rect l="l" t="t" r="r" b="b"/>
            <a:pathLst>
              <a:path h="1028700">
                <a:moveTo>
                  <a:pt x="0" y="0"/>
                </a:moveTo>
                <a:lnTo>
                  <a:pt x="0" y="1028699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5451941" y="3495562"/>
            <a:ext cx="0" cy="671933"/>
          </a:xfrm>
          <a:custGeom>
            <a:avLst/>
            <a:gdLst/>
            <a:ahLst/>
            <a:cxnLst/>
            <a:rect l="l" t="t" r="r" b="b"/>
            <a:pathLst>
              <a:path h="1015364">
                <a:moveTo>
                  <a:pt x="0" y="0"/>
                </a:moveTo>
                <a:lnTo>
                  <a:pt x="0" y="1014983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5479172" y="3499598"/>
            <a:ext cx="0" cy="667730"/>
          </a:xfrm>
          <a:custGeom>
            <a:avLst/>
            <a:gdLst/>
            <a:ahLst/>
            <a:cxnLst/>
            <a:rect l="l" t="t" r="r" b="b"/>
            <a:pathLst>
              <a:path h="1009014">
                <a:moveTo>
                  <a:pt x="0" y="0"/>
                </a:moveTo>
                <a:lnTo>
                  <a:pt x="0" y="1008887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5505898" y="3501613"/>
            <a:ext cx="0" cy="665630"/>
          </a:xfrm>
          <a:custGeom>
            <a:avLst/>
            <a:gdLst/>
            <a:ahLst/>
            <a:cxnLst/>
            <a:rect l="l" t="t" r="r" b="b"/>
            <a:pathLst>
              <a:path h="1005839">
                <a:moveTo>
                  <a:pt x="0" y="0"/>
                </a:moveTo>
                <a:lnTo>
                  <a:pt x="0" y="1005839"/>
                </a:lnTo>
              </a:path>
            </a:pathLst>
          </a:custGeom>
          <a:ln w="15239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5532623" y="3504641"/>
            <a:ext cx="0" cy="662687"/>
          </a:xfrm>
          <a:custGeom>
            <a:avLst/>
            <a:gdLst/>
            <a:ahLst/>
            <a:cxnLst/>
            <a:rect l="l" t="t" r="r" b="b"/>
            <a:pathLst>
              <a:path h="1001395">
                <a:moveTo>
                  <a:pt x="0" y="0"/>
                </a:moveTo>
                <a:lnTo>
                  <a:pt x="0" y="1001267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5559854" y="3489511"/>
            <a:ext cx="0" cy="677816"/>
          </a:xfrm>
          <a:custGeom>
            <a:avLst/>
            <a:gdLst/>
            <a:ahLst/>
            <a:cxnLst/>
            <a:rect l="l" t="t" r="r" b="b"/>
            <a:pathLst>
              <a:path h="1024254">
                <a:moveTo>
                  <a:pt x="0" y="0"/>
                </a:moveTo>
                <a:lnTo>
                  <a:pt x="0" y="1024127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5587085" y="3481444"/>
            <a:ext cx="0" cy="685799"/>
          </a:xfrm>
          <a:custGeom>
            <a:avLst/>
            <a:gdLst/>
            <a:ahLst/>
            <a:cxnLst/>
            <a:rect l="l" t="t" r="r" b="b"/>
            <a:pathLst>
              <a:path h="1036320">
                <a:moveTo>
                  <a:pt x="0" y="0"/>
                </a:moveTo>
                <a:lnTo>
                  <a:pt x="0" y="1036319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5614315" y="3475391"/>
            <a:ext cx="0" cy="692103"/>
          </a:xfrm>
          <a:custGeom>
            <a:avLst/>
            <a:gdLst/>
            <a:ahLst/>
            <a:cxnLst/>
            <a:rect l="l" t="t" r="r" b="b"/>
            <a:pathLst>
              <a:path h="1045845">
                <a:moveTo>
                  <a:pt x="0" y="0"/>
                </a:moveTo>
                <a:lnTo>
                  <a:pt x="0" y="1045463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5641041" y="3470349"/>
            <a:ext cx="0" cy="697146"/>
          </a:xfrm>
          <a:custGeom>
            <a:avLst/>
            <a:gdLst/>
            <a:ahLst/>
            <a:cxnLst/>
            <a:rect l="l" t="t" r="r" b="b"/>
            <a:pathLst>
              <a:path h="1053464">
                <a:moveTo>
                  <a:pt x="0" y="0"/>
                </a:moveTo>
                <a:lnTo>
                  <a:pt x="0" y="1053083"/>
                </a:lnTo>
              </a:path>
            </a:pathLst>
          </a:custGeom>
          <a:ln w="15239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5667767" y="3460266"/>
            <a:ext cx="0" cy="707231"/>
          </a:xfrm>
          <a:custGeom>
            <a:avLst/>
            <a:gdLst/>
            <a:ahLst/>
            <a:cxnLst/>
            <a:rect l="l" t="t" r="r" b="b"/>
            <a:pathLst>
              <a:path h="1068704">
                <a:moveTo>
                  <a:pt x="0" y="0"/>
                </a:moveTo>
                <a:lnTo>
                  <a:pt x="0" y="1068323"/>
                </a:lnTo>
              </a:path>
            </a:pathLst>
          </a:custGeom>
          <a:ln w="16764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5694997" y="3447154"/>
            <a:ext cx="0" cy="720258"/>
          </a:xfrm>
          <a:custGeom>
            <a:avLst/>
            <a:gdLst/>
            <a:ahLst/>
            <a:cxnLst/>
            <a:rect l="l" t="t" r="r" b="b"/>
            <a:pathLst>
              <a:path h="1088389">
                <a:moveTo>
                  <a:pt x="0" y="0"/>
                </a:moveTo>
                <a:lnTo>
                  <a:pt x="0" y="1088135"/>
                </a:lnTo>
              </a:path>
            </a:pathLst>
          </a:custGeom>
          <a:ln w="16764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5722227" y="3425975"/>
            <a:ext cx="0" cy="741269"/>
          </a:xfrm>
          <a:custGeom>
            <a:avLst/>
            <a:gdLst/>
            <a:ahLst/>
            <a:cxnLst/>
            <a:rect l="l" t="t" r="r" b="b"/>
            <a:pathLst>
              <a:path h="1120139">
                <a:moveTo>
                  <a:pt x="0" y="0"/>
                </a:moveTo>
                <a:lnTo>
                  <a:pt x="0" y="1120139"/>
                </a:lnTo>
              </a:path>
            </a:pathLst>
          </a:custGeom>
          <a:ln w="16764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5749457" y="3419924"/>
            <a:ext cx="0" cy="747572"/>
          </a:xfrm>
          <a:custGeom>
            <a:avLst/>
            <a:gdLst/>
            <a:ahLst/>
            <a:cxnLst/>
            <a:rect l="l" t="t" r="r" b="b"/>
            <a:pathLst>
              <a:path h="1129664">
                <a:moveTo>
                  <a:pt x="0" y="0"/>
                </a:moveTo>
                <a:lnTo>
                  <a:pt x="0" y="1129283"/>
                </a:lnTo>
              </a:path>
            </a:pathLst>
          </a:custGeom>
          <a:ln w="16764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5776184" y="3407820"/>
            <a:ext cx="0" cy="759759"/>
          </a:xfrm>
          <a:custGeom>
            <a:avLst/>
            <a:gdLst/>
            <a:ahLst/>
            <a:cxnLst/>
            <a:rect l="l" t="t" r="r" b="b"/>
            <a:pathLst>
              <a:path h="1148079">
                <a:moveTo>
                  <a:pt x="0" y="0"/>
                </a:moveTo>
                <a:lnTo>
                  <a:pt x="0" y="1147571"/>
                </a:lnTo>
              </a:path>
            </a:pathLst>
          </a:custGeom>
          <a:ln w="15240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5802910" y="3399753"/>
            <a:ext cx="0" cy="767743"/>
          </a:xfrm>
          <a:custGeom>
            <a:avLst/>
            <a:gdLst/>
            <a:ahLst/>
            <a:cxnLst/>
            <a:rect l="l" t="t" r="r" b="b"/>
            <a:pathLst>
              <a:path h="1160145">
                <a:moveTo>
                  <a:pt x="0" y="0"/>
                </a:moveTo>
                <a:lnTo>
                  <a:pt x="0" y="1159763"/>
                </a:lnTo>
              </a:path>
            </a:pathLst>
          </a:custGeom>
          <a:ln w="16764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5830141" y="3391685"/>
            <a:ext cx="0" cy="775727"/>
          </a:xfrm>
          <a:custGeom>
            <a:avLst/>
            <a:gdLst/>
            <a:ahLst/>
            <a:cxnLst/>
            <a:rect l="l" t="t" r="r" b="b"/>
            <a:pathLst>
              <a:path h="1172210">
                <a:moveTo>
                  <a:pt x="0" y="0"/>
                </a:moveTo>
                <a:lnTo>
                  <a:pt x="0" y="1171955"/>
                </a:lnTo>
              </a:path>
            </a:pathLst>
          </a:custGeom>
          <a:ln w="16764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5857371" y="3377566"/>
            <a:ext cx="0" cy="790015"/>
          </a:xfrm>
          <a:custGeom>
            <a:avLst/>
            <a:gdLst/>
            <a:ahLst/>
            <a:cxnLst/>
            <a:rect l="l" t="t" r="r" b="b"/>
            <a:pathLst>
              <a:path h="1193800">
                <a:moveTo>
                  <a:pt x="0" y="0"/>
                </a:moveTo>
                <a:lnTo>
                  <a:pt x="0" y="1193291"/>
                </a:lnTo>
              </a:path>
            </a:pathLst>
          </a:custGeom>
          <a:ln w="16764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5884096" y="3365464"/>
            <a:ext cx="0" cy="801781"/>
          </a:xfrm>
          <a:custGeom>
            <a:avLst/>
            <a:gdLst/>
            <a:ahLst/>
            <a:cxnLst/>
            <a:rect l="l" t="t" r="r" b="b"/>
            <a:pathLst>
              <a:path h="1211579">
                <a:moveTo>
                  <a:pt x="0" y="0"/>
                </a:moveTo>
                <a:lnTo>
                  <a:pt x="0" y="1211579"/>
                </a:lnTo>
              </a:path>
            </a:pathLst>
          </a:custGeom>
          <a:ln w="15239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5911327" y="3356385"/>
            <a:ext cx="0" cy="811026"/>
          </a:xfrm>
          <a:custGeom>
            <a:avLst/>
            <a:gdLst/>
            <a:ahLst/>
            <a:cxnLst/>
            <a:rect l="l" t="t" r="r" b="b"/>
            <a:pathLst>
              <a:path h="1225550">
                <a:moveTo>
                  <a:pt x="0" y="0"/>
                </a:moveTo>
                <a:lnTo>
                  <a:pt x="0" y="1225295"/>
                </a:lnTo>
              </a:path>
            </a:pathLst>
          </a:custGeom>
          <a:ln w="15239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5938052" y="3342265"/>
            <a:ext cx="0" cy="825314"/>
          </a:xfrm>
          <a:custGeom>
            <a:avLst/>
            <a:gdLst/>
            <a:ahLst/>
            <a:cxnLst/>
            <a:rect l="l" t="t" r="r" b="b"/>
            <a:pathLst>
              <a:path h="1247139">
                <a:moveTo>
                  <a:pt x="0" y="0"/>
                </a:moveTo>
                <a:lnTo>
                  <a:pt x="0" y="1246631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5965283" y="3317054"/>
            <a:ext cx="0" cy="850526"/>
          </a:xfrm>
          <a:custGeom>
            <a:avLst/>
            <a:gdLst/>
            <a:ahLst/>
            <a:cxnLst/>
            <a:rect l="l" t="t" r="r" b="b"/>
            <a:pathLst>
              <a:path h="1285239">
                <a:moveTo>
                  <a:pt x="0" y="0"/>
                </a:moveTo>
                <a:lnTo>
                  <a:pt x="0" y="1284731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5992513" y="3301925"/>
            <a:ext cx="0" cy="865655"/>
          </a:xfrm>
          <a:custGeom>
            <a:avLst/>
            <a:gdLst/>
            <a:ahLst/>
            <a:cxnLst/>
            <a:rect l="l" t="t" r="r" b="b"/>
            <a:pathLst>
              <a:path h="1308100">
                <a:moveTo>
                  <a:pt x="0" y="0"/>
                </a:moveTo>
                <a:lnTo>
                  <a:pt x="0" y="1307591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6019240" y="3287806"/>
            <a:ext cx="0" cy="879522"/>
          </a:xfrm>
          <a:custGeom>
            <a:avLst/>
            <a:gdLst/>
            <a:ahLst/>
            <a:cxnLst/>
            <a:rect l="l" t="t" r="r" b="b"/>
            <a:pathLst>
              <a:path h="1329054">
                <a:moveTo>
                  <a:pt x="0" y="0"/>
                </a:moveTo>
                <a:lnTo>
                  <a:pt x="0" y="1328927"/>
                </a:lnTo>
              </a:path>
            </a:pathLst>
          </a:custGeom>
          <a:ln w="15239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6046470" y="3281754"/>
            <a:ext cx="0" cy="885825"/>
          </a:xfrm>
          <a:custGeom>
            <a:avLst/>
            <a:gdLst/>
            <a:ahLst/>
            <a:cxnLst/>
            <a:rect l="l" t="t" r="r" b="b"/>
            <a:pathLst>
              <a:path h="1338579">
                <a:moveTo>
                  <a:pt x="0" y="0"/>
                </a:moveTo>
                <a:lnTo>
                  <a:pt x="0" y="1338071"/>
                </a:lnTo>
              </a:path>
            </a:pathLst>
          </a:custGeom>
          <a:ln w="15240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6073196" y="3274695"/>
            <a:ext cx="0" cy="892549"/>
          </a:xfrm>
          <a:custGeom>
            <a:avLst/>
            <a:gdLst/>
            <a:ahLst/>
            <a:cxnLst/>
            <a:rect l="l" t="t" r="r" b="b"/>
            <a:pathLst>
              <a:path h="1348739">
                <a:moveTo>
                  <a:pt x="0" y="0"/>
                </a:moveTo>
                <a:lnTo>
                  <a:pt x="0" y="1348739"/>
                </a:lnTo>
              </a:path>
            </a:pathLst>
          </a:custGeom>
          <a:ln w="16764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6100426" y="3272677"/>
            <a:ext cx="0" cy="894650"/>
          </a:xfrm>
          <a:custGeom>
            <a:avLst/>
            <a:gdLst/>
            <a:ahLst/>
            <a:cxnLst/>
            <a:rect l="l" t="t" r="r" b="b"/>
            <a:pathLst>
              <a:path h="1351914">
                <a:moveTo>
                  <a:pt x="0" y="0"/>
                </a:moveTo>
                <a:lnTo>
                  <a:pt x="0" y="1351787"/>
                </a:lnTo>
              </a:path>
            </a:pathLst>
          </a:custGeom>
          <a:ln w="16764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6127656" y="3261583"/>
            <a:ext cx="0" cy="905996"/>
          </a:xfrm>
          <a:custGeom>
            <a:avLst/>
            <a:gdLst/>
            <a:ahLst/>
            <a:cxnLst/>
            <a:rect l="l" t="t" r="r" b="b"/>
            <a:pathLst>
              <a:path h="1369060">
                <a:moveTo>
                  <a:pt x="0" y="0"/>
                </a:moveTo>
                <a:lnTo>
                  <a:pt x="0" y="1368551"/>
                </a:lnTo>
              </a:path>
            </a:pathLst>
          </a:custGeom>
          <a:ln w="16764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6154382" y="3249481"/>
            <a:ext cx="0" cy="917762"/>
          </a:xfrm>
          <a:custGeom>
            <a:avLst/>
            <a:gdLst/>
            <a:ahLst/>
            <a:cxnLst/>
            <a:rect l="l" t="t" r="r" b="b"/>
            <a:pathLst>
              <a:path h="1386839">
                <a:moveTo>
                  <a:pt x="0" y="0"/>
                </a:moveTo>
                <a:lnTo>
                  <a:pt x="0" y="1386839"/>
                </a:lnTo>
              </a:path>
            </a:pathLst>
          </a:custGeom>
          <a:ln w="15240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6181108" y="3239398"/>
            <a:ext cx="0" cy="927847"/>
          </a:xfrm>
          <a:custGeom>
            <a:avLst/>
            <a:gdLst/>
            <a:ahLst/>
            <a:cxnLst/>
            <a:rect l="l" t="t" r="r" b="b"/>
            <a:pathLst>
              <a:path h="1402079">
                <a:moveTo>
                  <a:pt x="0" y="0"/>
                </a:moveTo>
                <a:lnTo>
                  <a:pt x="0" y="1402079"/>
                </a:lnTo>
              </a:path>
            </a:pathLst>
          </a:custGeom>
          <a:ln w="16764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6208339" y="3226287"/>
            <a:ext cx="0" cy="941294"/>
          </a:xfrm>
          <a:custGeom>
            <a:avLst/>
            <a:gdLst/>
            <a:ahLst/>
            <a:cxnLst/>
            <a:rect l="l" t="t" r="r" b="b"/>
            <a:pathLst>
              <a:path h="1422400">
                <a:moveTo>
                  <a:pt x="0" y="0"/>
                </a:moveTo>
                <a:lnTo>
                  <a:pt x="0" y="1421891"/>
                </a:lnTo>
              </a:path>
            </a:pathLst>
          </a:custGeom>
          <a:ln w="16764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6235569" y="3215191"/>
            <a:ext cx="0" cy="952220"/>
          </a:xfrm>
          <a:custGeom>
            <a:avLst/>
            <a:gdLst/>
            <a:ahLst/>
            <a:cxnLst/>
            <a:rect l="l" t="t" r="r" b="b"/>
            <a:pathLst>
              <a:path h="1438910">
                <a:moveTo>
                  <a:pt x="0" y="0"/>
                </a:moveTo>
                <a:lnTo>
                  <a:pt x="0" y="1438655"/>
                </a:lnTo>
              </a:path>
            </a:pathLst>
          </a:custGeom>
          <a:ln w="16764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6262799" y="3197039"/>
            <a:ext cx="0" cy="970289"/>
          </a:xfrm>
          <a:custGeom>
            <a:avLst/>
            <a:gdLst/>
            <a:ahLst/>
            <a:cxnLst/>
            <a:rect l="l" t="t" r="r" b="b"/>
            <a:pathLst>
              <a:path h="1466214">
                <a:moveTo>
                  <a:pt x="0" y="0"/>
                </a:moveTo>
                <a:lnTo>
                  <a:pt x="0" y="1466087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6289525" y="3183927"/>
            <a:ext cx="0" cy="983316"/>
          </a:xfrm>
          <a:custGeom>
            <a:avLst/>
            <a:gdLst/>
            <a:ahLst/>
            <a:cxnLst/>
            <a:rect l="l" t="t" r="r" b="b"/>
            <a:pathLst>
              <a:path h="1485900">
                <a:moveTo>
                  <a:pt x="0" y="0"/>
                </a:moveTo>
                <a:lnTo>
                  <a:pt x="0" y="1485899"/>
                </a:lnTo>
              </a:path>
            </a:pathLst>
          </a:custGeom>
          <a:ln w="15239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6316251" y="3163757"/>
            <a:ext cx="0" cy="1003487"/>
          </a:xfrm>
          <a:custGeom>
            <a:avLst/>
            <a:gdLst/>
            <a:ahLst/>
            <a:cxnLst/>
            <a:rect l="l" t="t" r="r" b="b"/>
            <a:pathLst>
              <a:path h="1516379">
                <a:moveTo>
                  <a:pt x="0" y="0"/>
                </a:moveTo>
                <a:lnTo>
                  <a:pt x="0" y="1516379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6343481" y="3155688"/>
            <a:ext cx="0" cy="1011891"/>
          </a:xfrm>
          <a:custGeom>
            <a:avLst/>
            <a:gdLst/>
            <a:ahLst/>
            <a:cxnLst/>
            <a:rect l="l" t="t" r="r" b="b"/>
            <a:pathLst>
              <a:path h="1529079">
                <a:moveTo>
                  <a:pt x="0" y="0"/>
                </a:moveTo>
                <a:lnTo>
                  <a:pt x="0" y="1528571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6370712" y="3143586"/>
            <a:ext cx="0" cy="1023657"/>
          </a:xfrm>
          <a:custGeom>
            <a:avLst/>
            <a:gdLst/>
            <a:ahLst/>
            <a:cxnLst/>
            <a:rect l="l" t="t" r="r" b="b"/>
            <a:pathLst>
              <a:path h="1546860">
                <a:moveTo>
                  <a:pt x="0" y="0"/>
                </a:moveTo>
                <a:lnTo>
                  <a:pt x="0" y="1546859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6397943" y="3129466"/>
            <a:ext cx="0" cy="1037945"/>
          </a:xfrm>
          <a:custGeom>
            <a:avLst/>
            <a:gdLst/>
            <a:ahLst/>
            <a:cxnLst/>
            <a:rect l="l" t="t" r="r" b="b"/>
            <a:pathLst>
              <a:path h="1568450">
                <a:moveTo>
                  <a:pt x="0" y="0"/>
                </a:moveTo>
                <a:lnTo>
                  <a:pt x="0" y="1568195"/>
                </a:lnTo>
              </a:path>
            </a:pathLst>
          </a:custGeom>
          <a:ln w="16764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6424669" y="3121398"/>
            <a:ext cx="0" cy="1045929"/>
          </a:xfrm>
          <a:custGeom>
            <a:avLst/>
            <a:gdLst/>
            <a:ahLst/>
            <a:cxnLst/>
            <a:rect l="l" t="t" r="r" b="b"/>
            <a:pathLst>
              <a:path h="1580514">
                <a:moveTo>
                  <a:pt x="0" y="0"/>
                </a:moveTo>
                <a:lnTo>
                  <a:pt x="0" y="1580387"/>
                </a:lnTo>
              </a:path>
            </a:pathLst>
          </a:custGeom>
          <a:ln w="15240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6451394" y="3111314"/>
            <a:ext cx="0" cy="1056014"/>
          </a:xfrm>
          <a:custGeom>
            <a:avLst/>
            <a:gdLst/>
            <a:ahLst/>
            <a:cxnLst/>
            <a:rect l="l" t="t" r="r" b="b"/>
            <a:pathLst>
              <a:path h="1595754">
                <a:moveTo>
                  <a:pt x="0" y="0"/>
                </a:moveTo>
                <a:lnTo>
                  <a:pt x="0" y="1595627"/>
                </a:lnTo>
              </a:path>
            </a:pathLst>
          </a:custGeom>
          <a:ln w="16764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6478625" y="3095177"/>
            <a:ext cx="0" cy="1072403"/>
          </a:xfrm>
          <a:custGeom>
            <a:avLst/>
            <a:gdLst/>
            <a:ahLst/>
            <a:cxnLst/>
            <a:rect l="l" t="t" r="r" b="b"/>
            <a:pathLst>
              <a:path h="1620520">
                <a:moveTo>
                  <a:pt x="0" y="0"/>
                </a:moveTo>
                <a:lnTo>
                  <a:pt x="0" y="1620011"/>
                </a:lnTo>
              </a:path>
            </a:pathLst>
          </a:custGeom>
          <a:ln w="16764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6505855" y="3085090"/>
            <a:ext cx="0" cy="1082489"/>
          </a:xfrm>
          <a:custGeom>
            <a:avLst/>
            <a:gdLst/>
            <a:ahLst/>
            <a:cxnLst/>
            <a:rect l="l" t="t" r="r" b="b"/>
            <a:pathLst>
              <a:path h="1635760">
                <a:moveTo>
                  <a:pt x="0" y="0"/>
                </a:moveTo>
                <a:lnTo>
                  <a:pt x="0" y="1635251"/>
                </a:lnTo>
              </a:path>
            </a:pathLst>
          </a:custGeom>
          <a:ln w="16764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6533085" y="3070972"/>
            <a:ext cx="0" cy="1096355"/>
          </a:xfrm>
          <a:custGeom>
            <a:avLst/>
            <a:gdLst/>
            <a:ahLst/>
            <a:cxnLst/>
            <a:rect l="l" t="t" r="r" b="b"/>
            <a:pathLst>
              <a:path h="1656714">
                <a:moveTo>
                  <a:pt x="0" y="0"/>
                </a:moveTo>
                <a:lnTo>
                  <a:pt x="0" y="1656587"/>
                </a:lnTo>
              </a:path>
            </a:pathLst>
          </a:custGeom>
          <a:ln w="16764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6559811" y="3049793"/>
            <a:ext cx="0" cy="1117787"/>
          </a:xfrm>
          <a:custGeom>
            <a:avLst/>
            <a:gdLst/>
            <a:ahLst/>
            <a:cxnLst/>
            <a:rect l="l" t="t" r="r" b="b"/>
            <a:pathLst>
              <a:path h="1689100">
                <a:moveTo>
                  <a:pt x="0" y="0"/>
                </a:moveTo>
                <a:lnTo>
                  <a:pt x="0" y="1688591"/>
                </a:lnTo>
              </a:path>
            </a:pathLst>
          </a:custGeom>
          <a:ln w="15240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6586538" y="3042735"/>
            <a:ext cx="0" cy="1124510"/>
          </a:xfrm>
          <a:custGeom>
            <a:avLst/>
            <a:gdLst/>
            <a:ahLst/>
            <a:cxnLst/>
            <a:rect l="l" t="t" r="r" b="b"/>
            <a:pathLst>
              <a:path h="1699260">
                <a:moveTo>
                  <a:pt x="0" y="0"/>
                </a:moveTo>
                <a:lnTo>
                  <a:pt x="0" y="1699259"/>
                </a:lnTo>
              </a:path>
            </a:pathLst>
          </a:custGeom>
          <a:ln w="16764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6613768" y="3032647"/>
            <a:ext cx="0" cy="1134596"/>
          </a:xfrm>
          <a:custGeom>
            <a:avLst/>
            <a:gdLst/>
            <a:ahLst/>
            <a:cxnLst/>
            <a:rect l="l" t="t" r="r" b="b"/>
            <a:pathLst>
              <a:path h="1714500">
                <a:moveTo>
                  <a:pt x="0" y="0"/>
                </a:moveTo>
                <a:lnTo>
                  <a:pt x="0" y="1714499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6640997" y="3020545"/>
            <a:ext cx="0" cy="1146782"/>
          </a:xfrm>
          <a:custGeom>
            <a:avLst/>
            <a:gdLst/>
            <a:ahLst/>
            <a:cxnLst/>
            <a:rect l="l" t="t" r="r" b="b"/>
            <a:pathLst>
              <a:path h="1732914">
                <a:moveTo>
                  <a:pt x="0" y="0"/>
                </a:moveTo>
                <a:lnTo>
                  <a:pt x="0" y="1732787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6667724" y="3006428"/>
            <a:ext cx="0" cy="1161070"/>
          </a:xfrm>
          <a:custGeom>
            <a:avLst/>
            <a:gdLst/>
            <a:ahLst/>
            <a:cxnLst/>
            <a:rect l="l" t="t" r="r" b="b"/>
            <a:pathLst>
              <a:path h="1754504">
                <a:moveTo>
                  <a:pt x="0" y="0"/>
                </a:moveTo>
                <a:lnTo>
                  <a:pt x="0" y="1754123"/>
                </a:lnTo>
              </a:path>
            </a:pathLst>
          </a:custGeom>
          <a:ln w="15239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6694954" y="2984238"/>
            <a:ext cx="0" cy="1183341"/>
          </a:xfrm>
          <a:custGeom>
            <a:avLst/>
            <a:gdLst/>
            <a:ahLst/>
            <a:cxnLst/>
            <a:rect l="l" t="t" r="r" b="b"/>
            <a:pathLst>
              <a:path h="1788160">
                <a:moveTo>
                  <a:pt x="0" y="0"/>
                </a:moveTo>
                <a:lnTo>
                  <a:pt x="0" y="1787651"/>
                </a:lnTo>
              </a:path>
            </a:pathLst>
          </a:custGeom>
          <a:ln w="15239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6721680" y="2969111"/>
            <a:ext cx="0" cy="1198469"/>
          </a:xfrm>
          <a:custGeom>
            <a:avLst/>
            <a:gdLst/>
            <a:ahLst/>
            <a:cxnLst/>
            <a:rect l="l" t="t" r="r" b="b"/>
            <a:pathLst>
              <a:path h="1811020">
                <a:moveTo>
                  <a:pt x="0" y="0"/>
                </a:moveTo>
                <a:lnTo>
                  <a:pt x="0" y="1810511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6748910" y="2950958"/>
            <a:ext cx="0" cy="1216538"/>
          </a:xfrm>
          <a:custGeom>
            <a:avLst/>
            <a:gdLst/>
            <a:ahLst/>
            <a:cxnLst/>
            <a:rect l="l" t="t" r="r" b="b"/>
            <a:pathLst>
              <a:path h="1838325">
                <a:moveTo>
                  <a:pt x="0" y="0"/>
                </a:moveTo>
                <a:lnTo>
                  <a:pt x="0" y="1837943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6776141" y="2934822"/>
            <a:ext cx="0" cy="1232507"/>
          </a:xfrm>
          <a:custGeom>
            <a:avLst/>
            <a:gdLst/>
            <a:ahLst/>
            <a:cxnLst/>
            <a:rect l="l" t="t" r="r" b="b"/>
            <a:pathLst>
              <a:path h="1862454">
                <a:moveTo>
                  <a:pt x="0" y="0"/>
                </a:moveTo>
                <a:lnTo>
                  <a:pt x="0" y="1862327"/>
                </a:lnTo>
              </a:path>
            </a:pathLst>
          </a:custGeom>
          <a:ln w="16764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6802867" y="2921710"/>
            <a:ext cx="0" cy="1245533"/>
          </a:xfrm>
          <a:custGeom>
            <a:avLst/>
            <a:gdLst/>
            <a:ahLst/>
            <a:cxnLst/>
            <a:rect l="l" t="t" r="r" b="b"/>
            <a:pathLst>
              <a:path h="1882139">
                <a:moveTo>
                  <a:pt x="0" y="0"/>
                </a:moveTo>
                <a:lnTo>
                  <a:pt x="0" y="1882139"/>
                </a:lnTo>
              </a:path>
            </a:pathLst>
          </a:custGeom>
          <a:ln w="15240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6830097" y="2905575"/>
            <a:ext cx="0" cy="1261922"/>
          </a:xfrm>
          <a:custGeom>
            <a:avLst/>
            <a:gdLst/>
            <a:ahLst/>
            <a:cxnLst/>
            <a:rect l="l" t="t" r="r" b="b"/>
            <a:pathLst>
              <a:path h="1906904">
                <a:moveTo>
                  <a:pt x="0" y="0"/>
                </a:moveTo>
                <a:lnTo>
                  <a:pt x="0" y="1906523"/>
                </a:lnTo>
              </a:path>
            </a:pathLst>
          </a:custGeom>
          <a:ln w="15240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6856823" y="2891454"/>
            <a:ext cx="0" cy="1275790"/>
          </a:xfrm>
          <a:custGeom>
            <a:avLst/>
            <a:gdLst/>
            <a:ahLst/>
            <a:cxnLst/>
            <a:rect l="l" t="t" r="r" b="b"/>
            <a:pathLst>
              <a:path h="1927860">
                <a:moveTo>
                  <a:pt x="0" y="0"/>
                </a:moveTo>
                <a:lnTo>
                  <a:pt x="0" y="1927859"/>
                </a:lnTo>
              </a:path>
            </a:pathLst>
          </a:custGeom>
          <a:ln w="16764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6884053" y="2864223"/>
            <a:ext cx="0" cy="1303104"/>
          </a:xfrm>
          <a:custGeom>
            <a:avLst/>
            <a:gdLst/>
            <a:ahLst/>
            <a:cxnLst/>
            <a:rect l="l" t="t" r="r" b="b"/>
            <a:pathLst>
              <a:path h="1969135">
                <a:moveTo>
                  <a:pt x="0" y="0"/>
                </a:moveTo>
                <a:lnTo>
                  <a:pt x="0" y="1969007"/>
                </a:lnTo>
              </a:path>
            </a:pathLst>
          </a:custGeom>
          <a:ln w="16764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6911283" y="2843045"/>
            <a:ext cx="0" cy="1324535"/>
          </a:xfrm>
          <a:custGeom>
            <a:avLst/>
            <a:gdLst/>
            <a:ahLst/>
            <a:cxnLst/>
            <a:rect l="l" t="t" r="r" b="b"/>
            <a:pathLst>
              <a:path h="2001520">
                <a:moveTo>
                  <a:pt x="0" y="0"/>
                </a:moveTo>
                <a:lnTo>
                  <a:pt x="0" y="2001011"/>
                </a:lnTo>
              </a:path>
            </a:pathLst>
          </a:custGeom>
          <a:ln w="16764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6938009" y="2829934"/>
            <a:ext cx="0" cy="1337562"/>
          </a:xfrm>
          <a:custGeom>
            <a:avLst/>
            <a:gdLst/>
            <a:ahLst/>
            <a:cxnLst/>
            <a:rect l="l" t="t" r="r" b="b"/>
            <a:pathLst>
              <a:path h="2021204">
                <a:moveTo>
                  <a:pt x="0" y="0"/>
                </a:moveTo>
                <a:lnTo>
                  <a:pt x="0" y="2020823"/>
                </a:lnTo>
              </a:path>
            </a:pathLst>
          </a:custGeom>
          <a:ln w="15240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6964736" y="2812789"/>
            <a:ext cx="0" cy="1354790"/>
          </a:xfrm>
          <a:custGeom>
            <a:avLst/>
            <a:gdLst/>
            <a:ahLst/>
            <a:cxnLst/>
            <a:rect l="l" t="t" r="r" b="b"/>
            <a:pathLst>
              <a:path h="2047239">
                <a:moveTo>
                  <a:pt x="0" y="0"/>
                </a:moveTo>
                <a:lnTo>
                  <a:pt x="0" y="2046731"/>
                </a:lnTo>
              </a:path>
            </a:pathLst>
          </a:custGeom>
          <a:ln w="16764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6991967" y="2804720"/>
            <a:ext cx="0" cy="1362776"/>
          </a:xfrm>
          <a:custGeom>
            <a:avLst/>
            <a:gdLst/>
            <a:ahLst/>
            <a:cxnLst/>
            <a:rect l="l" t="t" r="r" b="b"/>
            <a:pathLst>
              <a:path h="2059304">
                <a:moveTo>
                  <a:pt x="0" y="0"/>
                </a:moveTo>
                <a:lnTo>
                  <a:pt x="0" y="2058923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7019196" y="2792617"/>
            <a:ext cx="0" cy="1374962"/>
          </a:xfrm>
          <a:custGeom>
            <a:avLst/>
            <a:gdLst/>
            <a:ahLst/>
            <a:cxnLst/>
            <a:rect l="l" t="t" r="r" b="b"/>
            <a:pathLst>
              <a:path h="2077720">
                <a:moveTo>
                  <a:pt x="0" y="0"/>
                </a:moveTo>
                <a:lnTo>
                  <a:pt x="0" y="2077211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7046426" y="2776481"/>
            <a:ext cx="0" cy="1390931"/>
          </a:xfrm>
          <a:custGeom>
            <a:avLst/>
            <a:gdLst/>
            <a:ahLst/>
            <a:cxnLst/>
            <a:rect l="l" t="t" r="r" b="b"/>
            <a:pathLst>
              <a:path h="2101850">
                <a:moveTo>
                  <a:pt x="0" y="0"/>
                </a:moveTo>
                <a:lnTo>
                  <a:pt x="0" y="2101595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7073153" y="2760346"/>
            <a:ext cx="0" cy="1406899"/>
          </a:xfrm>
          <a:custGeom>
            <a:avLst/>
            <a:gdLst/>
            <a:ahLst/>
            <a:cxnLst/>
            <a:rect l="l" t="t" r="r" b="b"/>
            <a:pathLst>
              <a:path h="2125979">
                <a:moveTo>
                  <a:pt x="0" y="0"/>
                </a:moveTo>
                <a:lnTo>
                  <a:pt x="0" y="2125979"/>
                </a:lnTo>
              </a:path>
            </a:pathLst>
          </a:custGeom>
          <a:ln w="15239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7099878" y="2746226"/>
            <a:ext cx="0" cy="1421186"/>
          </a:xfrm>
          <a:custGeom>
            <a:avLst/>
            <a:gdLst/>
            <a:ahLst/>
            <a:cxnLst/>
            <a:rect l="l" t="t" r="r" b="b"/>
            <a:pathLst>
              <a:path h="2147570">
                <a:moveTo>
                  <a:pt x="0" y="0"/>
                </a:moveTo>
                <a:lnTo>
                  <a:pt x="0" y="2147315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7127108" y="2736139"/>
            <a:ext cx="0" cy="1431272"/>
          </a:xfrm>
          <a:custGeom>
            <a:avLst/>
            <a:gdLst/>
            <a:ahLst/>
            <a:cxnLst/>
            <a:rect l="l" t="t" r="r" b="b"/>
            <a:pathLst>
              <a:path h="2162810">
                <a:moveTo>
                  <a:pt x="0" y="0"/>
                </a:moveTo>
                <a:lnTo>
                  <a:pt x="0" y="2162555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7154339" y="2733114"/>
            <a:ext cx="0" cy="1434213"/>
          </a:xfrm>
          <a:custGeom>
            <a:avLst/>
            <a:gdLst/>
            <a:ahLst/>
            <a:cxnLst/>
            <a:rect l="l" t="t" r="r" b="b"/>
            <a:pathLst>
              <a:path h="2167254">
                <a:moveTo>
                  <a:pt x="0" y="0"/>
                </a:moveTo>
                <a:lnTo>
                  <a:pt x="0" y="2167127"/>
                </a:lnTo>
              </a:path>
            </a:pathLst>
          </a:custGeom>
          <a:ln w="16764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7181570" y="2713953"/>
            <a:ext cx="0" cy="1453543"/>
          </a:xfrm>
          <a:custGeom>
            <a:avLst/>
            <a:gdLst/>
            <a:ahLst/>
            <a:cxnLst/>
            <a:rect l="l" t="t" r="r" b="b"/>
            <a:pathLst>
              <a:path h="2196465">
                <a:moveTo>
                  <a:pt x="0" y="0"/>
                </a:moveTo>
                <a:lnTo>
                  <a:pt x="0" y="2196083"/>
                </a:lnTo>
              </a:path>
            </a:pathLst>
          </a:custGeom>
          <a:ln w="16764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7208295" y="2695798"/>
            <a:ext cx="0" cy="1471613"/>
          </a:xfrm>
          <a:custGeom>
            <a:avLst/>
            <a:gdLst/>
            <a:ahLst/>
            <a:cxnLst/>
            <a:rect l="l" t="t" r="r" b="b"/>
            <a:pathLst>
              <a:path h="2223770">
                <a:moveTo>
                  <a:pt x="0" y="0"/>
                </a:moveTo>
                <a:lnTo>
                  <a:pt x="0" y="2223515"/>
                </a:lnTo>
              </a:path>
            </a:pathLst>
          </a:custGeom>
          <a:ln w="15240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7235021" y="2678654"/>
            <a:ext cx="0" cy="1488842"/>
          </a:xfrm>
          <a:custGeom>
            <a:avLst/>
            <a:gdLst/>
            <a:ahLst/>
            <a:cxnLst/>
            <a:rect l="l" t="t" r="r" b="b"/>
            <a:pathLst>
              <a:path h="2249804">
                <a:moveTo>
                  <a:pt x="0" y="0"/>
                </a:moveTo>
                <a:lnTo>
                  <a:pt x="0" y="2249423"/>
                </a:lnTo>
              </a:path>
            </a:pathLst>
          </a:custGeom>
          <a:ln w="16764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7262252" y="2667559"/>
            <a:ext cx="0" cy="1499768"/>
          </a:xfrm>
          <a:custGeom>
            <a:avLst/>
            <a:gdLst/>
            <a:ahLst/>
            <a:cxnLst/>
            <a:rect l="l" t="t" r="r" b="b"/>
            <a:pathLst>
              <a:path h="2266315">
                <a:moveTo>
                  <a:pt x="0" y="0"/>
                </a:moveTo>
                <a:lnTo>
                  <a:pt x="0" y="2266187"/>
                </a:lnTo>
              </a:path>
            </a:pathLst>
          </a:custGeom>
          <a:ln w="16764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7289482" y="2652432"/>
            <a:ext cx="0" cy="1514895"/>
          </a:xfrm>
          <a:custGeom>
            <a:avLst/>
            <a:gdLst/>
            <a:ahLst/>
            <a:cxnLst/>
            <a:rect l="l" t="t" r="r" b="b"/>
            <a:pathLst>
              <a:path h="2289175">
                <a:moveTo>
                  <a:pt x="0" y="0"/>
                </a:moveTo>
                <a:lnTo>
                  <a:pt x="0" y="2289047"/>
                </a:lnTo>
              </a:path>
            </a:pathLst>
          </a:custGeom>
          <a:ln w="16764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7316208" y="2641338"/>
            <a:ext cx="0" cy="1526241"/>
          </a:xfrm>
          <a:custGeom>
            <a:avLst/>
            <a:gdLst/>
            <a:ahLst/>
            <a:cxnLst/>
            <a:rect l="l" t="t" r="r" b="b"/>
            <a:pathLst>
              <a:path h="2306320">
                <a:moveTo>
                  <a:pt x="0" y="0"/>
                </a:moveTo>
                <a:lnTo>
                  <a:pt x="0" y="2305811"/>
                </a:lnTo>
              </a:path>
            </a:pathLst>
          </a:custGeom>
          <a:ln w="15240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7343439" y="2631255"/>
            <a:ext cx="0" cy="1536326"/>
          </a:xfrm>
          <a:custGeom>
            <a:avLst/>
            <a:gdLst/>
            <a:ahLst/>
            <a:cxnLst/>
            <a:rect l="l" t="t" r="r" b="b"/>
            <a:pathLst>
              <a:path h="2321560">
                <a:moveTo>
                  <a:pt x="0" y="0"/>
                </a:moveTo>
                <a:lnTo>
                  <a:pt x="0" y="2321051"/>
                </a:lnTo>
              </a:path>
            </a:pathLst>
          </a:custGeom>
          <a:ln w="15240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7370165" y="2630244"/>
            <a:ext cx="0" cy="1537167"/>
          </a:xfrm>
          <a:custGeom>
            <a:avLst/>
            <a:gdLst/>
            <a:ahLst/>
            <a:cxnLst/>
            <a:rect l="l" t="t" r="r" b="b"/>
            <a:pathLst>
              <a:path h="2322829">
                <a:moveTo>
                  <a:pt x="0" y="0"/>
                </a:moveTo>
                <a:lnTo>
                  <a:pt x="0" y="2322575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7397395" y="2613099"/>
            <a:ext cx="0" cy="1554396"/>
          </a:xfrm>
          <a:custGeom>
            <a:avLst/>
            <a:gdLst/>
            <a:ahLst/>
            <a:cxnLst/>
            <a:rect l="l" t="t" r="r" b="b"/>
            <a:pathLst>
              <a:path h="2348865">
                <a:moveTo>
                  <a:pt x="0" y="0"/>
                </a:moveTo>
                <a:lnTo>
                  <a:pt x="0" y="2348483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7424625" y="2595954"/>
            <a:ext cx="0" cy="1571625"/>
          </a:xfrm>
          <a:custGeom>
            <a:avLst/>
            <a:gdLst/>
            <a:ahLst/>
            <a:cxnLst/>
            <a:rect l="l" t="t" r="r" b="b"/>
            <a:pathLst>
              <a:path h="2374900">
                <a:moveTo>
                  <a:pt x="0" y="0"/>
                </a:moveTo>
                <a:lnTo>
                  <a:pt x="0" y="2374391"/>
                </a:lnTo>
              </a:path>
            </a:pathLst>
          </a:custGeom>
          <a:ln w="16763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7451351" y="2585870"/>
            <a:ext cx="0" cy="1581710"/>
          </a:xfrm>
          <a:custGeom>
            <a:avLst/>
            <a:gdLst/>
            <a:ahLst/>
            <a:cxnLst/>
            <a:rect l="l" t="t" r="r" b="b"/>
            <a:pathLst>
              <a:path h="2390140">
                <a:moveTo>
                  <a:pt x="0" y="0"/>
                </a:moveTo>
                <a:lnTo>
                  <a:pt x="0" y="2389631"/>
                </a:lnTo>
              </a:path>
            </a:pathLst>
          </a:custGeom>
          <a:ln w="15239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7478581" y="2575783"/>
            <a:ext cx="0" cy="1591796"/>
          </a:xfrm>
          <a:custGeom>
            <a:avLst/>
            <a:gdLst/>
            <a:ahLst/>
            <a:cxnLst/>
            <a:rect l="l" t="t" r="r" b="b"/>
            <a:pathLst>
              <a:path h="2405379">
                <a:moveTo>
                  <a:pt x="0" y="0"/>
                </a:moveTo>
                <a:lnTo>
                  <a:pt x="0" y="2404871"/>
                </a:lnTo>
              </a:path>
            </a:pathLst>
          </a:custGeom>
          <a:ln w="15239">
            <a:solidFill>
              <a:srgbClr val="1F497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2061266" y="2237926"/>
            <a:ext cx="0" cy="1962851"/>
          </a:xfrm>
          <a:custGeom>
            <a:avLst/>
            <a:gdLst/>
            <a:ahLst/>
            <a:cxnLst/>
            <a:rect l="l" t="t" r="r" b="b"/>
            <a:pathLst>
              <a:path h="2966085">
                <a:moveTo>
                  <a:pt x="0" y="0"/>
                </a:moveTo>
                <a:lnTo>
                  <a:pt x="0" y="2965703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2028490" y="4166738"/>
            <a:ext cx="32357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0" y="0"/>
                </a:moveTo>
                <a:lnTo>
                  <a:pt x="48767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2028490" y="3846026"/>
            <a:ext cx="32357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0" y="0"/>
                </a:moveTo>
                <a:lnTo>
                  <a:pt x="48767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2028490" y="3524306"/>
            <a:ext cx="32357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0" y="0"/>
                </a:moveTo>
                <a:lnTo>
                  <a:pt x="48767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2028490" y="3202585"/>
            <a:ext cx="32357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0" y="0"/>
                </a:moveTo>
                <a:lnTo>
                  <a:pt x="48767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2028490" y="2881872"/>
            <a:ext cx="32357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0" y="0"/>
                </a:moveTo>
                <a:lnTo>
                  <a:pt x="48767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2028490" y="2560151"/>
            <a:ext cx="32357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0" y="0"/>
                </a:moveTo>
                <a:lnTo>
                  <a:pt x="48767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2028490" y="2238431"/>
            <a:ext cx="32357" cy="0"/>
          </a:xfrm>
          <a:custGeom>
            <a:avLst/>
            <a:gdLst/>
            <a:ahLst/>
            <a:cxnLst/>
            <a:rect l="l" t="t" r="r" b="b"/>
            <a:pathLst>
              <a:path w="48894">
                <a:moveTo>
                  <a:pt x="0" y="0"/>
                </a:moveTo>
                <a:lnTo>
                  <a:pt x="48767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2060762" y="4166235"/>
            <a:ext cx="5430091" cy="0"/>
          </a:xfrm>
          <a:custGeom>
            <a:avLst/>
            <a:gdLst/>
            <a:ahLst/>
            <a:cxnLst/>
            <a:rect l="l" t="t" r="r" b="b"/>
            <a:pathLst>
              <a:path w="8205470">
                <a:moveTo>
                  <a:pt x="0" y="0"/>
                </a:moveTo>
                <a:lnTo>
                  <a:pt x="8205215" y="0"/>
                </a:lnTo>
              </a:path>
            </a:pathLst>
          </a:custGeom>
          <a:ln w="609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2085974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2113205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2139426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2166656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2193887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2221117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2247339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2274569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2301800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2329030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2356261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2382482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2409713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2436943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2464173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2491404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2517625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2544856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2572085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2599316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2626546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2652768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2679998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2707229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2734460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2761689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2787911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2815141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2842371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2869602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2896832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2923055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2950284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2977514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3004745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3030966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3058196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3085427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3112658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3139888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3166110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3193340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3220570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3247801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3275030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3301252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3328483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3355713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3382943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19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3410174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3436396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3463625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3490856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3518087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3545316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3571538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3598769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7" name="object 277"/>
          <p:cNvSpPr/>
          <p:nvPr/>
        </p:nvSpPr>
        <p:spPr>
          <a:xfrm>
            <a:off x="3626000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3653229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9" name="object 279"/>
          <p:cNvSpPr/>
          <p:nvPr/>
        </p:nvSpPr>
        <p:spPr>
          <a:xfrm>
            <a:off x="3679451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3706681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3733911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3761141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3788372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3814595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3841824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3869054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3896285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3922508" y="4183883"/>
            <a:ext cx="6303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3948729" y="4183883"/>
            <a:ext cx="6303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3975959" y="4183883"/>
            <a:ext cx="6303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4003190" y="4183883"/>
            <a:ext cx="6303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4030420" y="4183883"/>
            <a:ext cx="6303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4057650" y="4183883"/>
            <a:ext cx="6303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4083872" y="4183883"/>
            <a:ext cx="6303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4111103" y="4183883"/>
            <a:ext cx="6303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4138332" y="4183883"/>
            <a:ext cx="6303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4165562" y="4183883"/>
            <a:ext cx="6303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4192793" y="4183883"/>
            <a:ext cx="6303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4219016" y="4183883"/>
            <a:ext cx="6303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0" name="object 300"/>
          <p:cNvSpPr/>
          <p:nvPr/>
        </p:nvSpPr>
        <p:spPr>
          <a:xfrm>
            <a:off x="4246245" y="4183883"/>
            <a:ext cx="6303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4273475" y="4183883"/>
            <a:ext cx="6303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2" name="object 302"/>
          <p:cNvSpPr/>
          <p:nvPr/>
        </p:nvSpPr>
        <p:spPr>
          <a:xfrm>
            <a:off x="4300706" y="4183883"/>
            <a:ext cx="6303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3" name="object 303"/>
          <p:cNvSpPr/>
          <p:nvPr/>
        </p:nvSpPr>
        <p:spPr>
          <a:xfrm>
            <a:off x="4327936" y="4183883"/>
            <a:ext cx="6303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4" name="object 304"/>
          <p:cNvSpPr/>
          <p:nvPr/>
        </p:nvSpPr>
        <p:spPr>
          <a:xfrm>
            <a:off x="4354157" y="4183883"/>
            <a:ext cx="6303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5" name="object 305"/>
          <p:cNvSpPr/>
          <p:nvPr/>
        </p:nvSpPr>
        <p:spPr>
          <a:xfrm>
            <a:off x="4381388" y="4183883"/>
            <a:ext cx="6303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4408618" y="4183883"/>
            <a:ext cx="6303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7" name="object 307"/>
          <p:cNvSpPr/>
          <p:nvPr/>
        </p:nvSpPr>
        <p:spPr>
          <a:xfrm>
            <a:off x="4435848" y="4183883"/>
            <a:ext cx="6303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8" name="object 308"/>
          <p:cNvSpPr/>
          <p:nvPr/>
        </p:nvSpPr>
        <p:spPr>
          <a:xfrm>
            <a:off x="4462070" y="4183883"/>
            <a:ext cx="6303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9" name="object 309"/>
          <p:cNvSpPr/>
          <p:nvPr/>
        </p:nvSpPr>
        <p:spPr>
          <a:xfrm>
            <a:off x="4489301" y="4183883"/>
            <a:ext cx="6303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0" name="object 310"/>
          <p:cNvSpPr/>
          <p:nvPr/>
        </p:nvSpPr>
        <p:spPr>
          <a:xfrm>
            <a:off x="4516531" y="4183883"/>
            <a:ext cx="6303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1" name="object 311"/>
          <p:cNvSpPr/>
          <p:nvPr/>
        </p:nvSpPr>
        <p:spPr>
          <a:xfrm>
            <a:off x="4543761" y="4183883"/>
            <a:ext cx="6303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2" name="object 312"/>
          <p:cNvSpPr/>
          <p:nvPr/>
        </p:nvSpPr>
        <p:spPr>
          <a:xfrm>
            <a:off x="4570992" y="4183883"/>
            <a:ext cx="6303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3" name="object 313"/>
          <p:cNvSpPr/>
          <p:nvPr/>
        </p:nvSpPr>
        <p:spPr>
          <a:xfrm>
            <a:off x="4597214" y="4183883"/>
            <a:ext cx="6303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4" name="object 314"/>
          <p:cNvSpPr/>
          <p:nvPr/>
        </p:nvSpPr>
        <p:spPr>
          <a:xfrm>
            <a:off x="4624443" y="4183883"/>
            <a:ext cx="6303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5" name="object 315"/>
          <p:cNvSpPr/>
          <p:nvPr/>
        </p:nvSpPr>
        <p:spPr>
          <a:xfrm>
            <a:off x="4651674" y="4183883"/>
            <a:ext cx="6303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6" name="object 316"/>
          <p:cNvSpPr/>
          <p:nvPr/>
        </p:nvSpPr>
        <p:spPr>
          <a:xfrm>
            <a:off x="4678904" y="4183883"/>
            <a:ext cx="6303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" name="object 317"/>
          <p:cNvSpPr/>
          <p:nvPr/>
        </p:nvSpPr>
        <p:spPr>
          <a:xfrm>
            <a:off x="4706135" y="4183883"/>
            <a:ext cx="6303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8" name="object 318"/>
          <p:cNvSpPr/>
          <p:nvPr/>
        </p:nvSpPr>
        <p:spPr>
          <a:xfrm>
            <a:off x="4732356" y="4183883"/>
            <a:ext cx="6303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9" name="object 319"/>
          <p:cNvSpPr/>
          <p:nvPr/>
        </p:nvSpPr>
        <p:spPr>
          <a:xfrm>
            <a:off x="4759586" y="4183883"/>
            <a:ext cx="6303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0" name="object 320"/>
          <p:cNvSpPr/>
          <p:nvPr/>
        </p:nvSpPr>
        <p:spPr>
          <a:xfrm>
            <a:off x="4786817" y="4183883"/>
            <a:ext cx="6303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1" name="object 321"/>
          <p:cNvSpPr/>
          <p:nvPr/>
        </p:nvSpPr>
        <p:spPr>
          <a:xfrm>
            <a:off x="4814047" y="4183883"/>
            <a:ext cx="6303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2" name="object 322"/>
          <p:cNvSpPr/>
          <p:nvPr/>
        </p:nvSpPr>
        <p:spPr>
          <a:xfrm>
            <a:off x="4841277" y="4183883"/>
            <a:ext cx="6303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3" name="object 323"/>
          <p:cNvSpPr/>
          <p:nvPr/>
        </p:nvSpPr>
        <p:spPr>
          <a:xfrm>
            <a:off x="4867499" y="4183883"/>
            <a:ext cx="6303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4" name="object 324"/>
          <p:cNvSpPr/>
          <p:nvPr/>
        </p:nvSpPr>
        <p:spPr>
          <a:xfrm>
            <a:off x="4894730" y="4183883"/>
            <a:ext cx="6303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5" name="object 325"/>
          <p:cNvSpPr/>
          <p:nvPr/>
        </p:nvSpPr>
        <p:spPr>
          <a:xfrm>
            <a:off x="4921960" y="4183883"/>
            <a:ext cx="6303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6" name="object 326"/>
          <p:cNvSpPr/>
          <p:nvPr/>
        </p:nvSpPr>
        <p:spPr>
          <a:xfrm>
            <a:off x="4949191" y="4183883"/>
            <a:ext cx="6303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3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" name="object 327"/>
          <p:cNvSpPr/>
          <p:nvPr/>
        </p:nvSpPr>
        <p:spPr>
          <a:xfrm>
            <a:off x="4976420" y="4183883"/>
            <a:ext cx="6303" cy="0"/>
          </a:xfrm>
          <a:custGeom>
            <a:avLst/>
            <a:gdLst/>
            <a:ahLst/>
            <a:cxnLst/>
            <a:rect l="l" t="t" r="r" b="b"/>
            <a:pathLst>
              <a:path w="9525">
                <a:moveTo>
                  <a:pt x="0" y="0"/>
                </a:moveTo>
                <a:lnTo>
                  <a:pt x="9144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8" name="object 328"/>
          <p:cNvSpPr/>
          <p:nvPr/>
        </p:nvSpPr>
        <p:spPr>
          <a:xfrm>
            <a:off x="5002641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9" name="object 329"/>
          <p:cNvSpPr/>
          <p:nvPr/>
        </p:nvSpPr>
        <p:spPr>
          <a:xfrm>
            <a:off x="5029871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0" name="object 330"/>
          <p:cNvSpPr/>
          <p:nvPr/>
        </p:nvSpPr>
        <p:spPr>
          <a:xfrm>
            <a:off x="5057102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1" name="object 331"/>
          <p:cNvSpPr/>
          <p:nvPr/>
        </p:nvSpPr>
        <p:spPr>
          <a:xfrm>
            <a:off x="5084332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2" name="object 332"/>
          <p:cNvSpPr/>
          <p:nvPr/>
        </p:nvSpPr>
        <p:spPr>
          <a:xfrm>
            <a:off x="5111563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3" name="object 333"/>
          <p:cNvSpPr/>
          <p:nvPr/>
        </p:nvSpPr>
        <p:spPr>
          <a:xfrm>
            <a:off x="5137784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4" name="object 334"/>
          <p:cNvSpPr/>
          <p:nvPr/>
        </p:nvSpPr>
        <p:spPr>
          <a:xfrm>
            <a:off x="5165015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5" name="object 335"/>
          <p:cNvSpPr/>
          <p:nvPr/>
        </p:nvSpPr>
        <p:spPr>
          <a:xfrm>
            <a:off x="5192245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6" name="object 336"/>
          <p:cNvSpPr/>
          <p:nvPr/>
        </p:nvSpPr>
        <p:spPr>
          <a:xfrm>
            <a:off x="5219475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7" name="object 337"/>
          <p:cNvSpPr/>
          <p:nvPr/>
        </p:nvSpPr>
        <p:spPr>
          <a:xfrm>
            <a:off x="5245697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" name="object 338"/>
          <p:cNvSpPr/>
          <p:nvPr/>
        </p:nvSpPr>
        <p:spPr>
          <a:xfrm>
            <a:off x="5272927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9" name="object 339"/>
          <p:cNvSpPr/>
          <p:nvPr/>
        </p:nvSpPr>
        <p:spPr>
          <a:xfrm>
            <a:off x="5300158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0" name="object 340"/>
          <p:cNvSpPr/>
          <p:nvPr/>
        </p:nvSpPr>
        <p:spPr>
          <a:xfrm>
            <a:off x="5327388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1" name="object 341"/>
          <p:cNvSpPr/>
          <p:nvPr/>
        </p:nvSpPr>
        <p:spPr>
          <a:xfrm>
            <a:off x="5354618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2" name="object 342"/>
          <p:cNvSpPr/>
          <p:nvPr/>
        </p:nvSpPr>
        <p:spPr>
          <a:xfrm>
            <a:off x="5380840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3" name="object 343"/>
          <p:cNvSpPr/>
          <p:nvPr/>
        </p:nvSpPr>
        <p:spPr>
          <a:xfrm>
            <a:off x="5408070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4" name="object 344"/>
          <p:cNvSpPr/>
          <p:nvPr/>
        </p:nvSpPr>
        <p:spPr>
          <a:xfrm>
            <a:off x="5435301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5" name="object 345"/>
          <p:cNvSpPr/>
          <p:nvPr/>
        </p:nvSpPr>
        <p:spPr>
          <a:xfrm>
            <a:off x="5462531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6" name="object 346"/>
          <p:cNvSpPr/>
          <p:nvPr/>
        </p:nvSpPr>
        <p:spPr>
          <a:xfrm>
            <a:off x="5489761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7" name="object 347"/>
          <p:cNvSpPr/>
          <p:nvPr/>
        </p:nvSpPr>
        <p:spPr>
          <a:xfrm>
            <a:off x="5515983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" name="object 348"/>
          <p:cNvSpPr/>
          <p:nvPr/>
        </p:nvSpPr>
        <p:spPr>
          <a:xfrm>
            <a:off x="5543213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9" name="object 349"/>
          <p:cNvSpPr/>
          <p:nvPr/>
        </p:nvSpPr>
        <p:spPr>
          <a:xfrm>
            <a:off x="5570444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0" name="object 350"/>
          <p:cNvSpPr/>
          <p:nvPr/>
        </p:nvSpPr>
        <p:spPr>
          <a:xfrm>
            <a:off x="5597674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1" name="object 351"/>
          <p:cNvSpPr/>
          <p:nvPr/>
        </p:nvSpPr>
        <p:spPr>
          <a:xfrm>
            <a:off x="5624904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2" name="object 352"/>
          <p:cNvSpPr/>
          <p:nvPr/>
        </p:nvSpPr>
        <p:spPr>
          <a:xfrm>
            <a:off x="5651126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3" name="object 353"/>
          <p:cNvSpPr/>
          <p:nvPr/>
        </p:nvSpPr>
        <p:spPr>
          <a:xfrm>
            <a:off x="5678357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4" name="object 354"/>
          <p:cNvSpPr/>
          <p:nvPr/>
        </p:nvSpPr>
        <p:spPr>
          <a:xfrm>
            <a:off x="5705587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5" name="object 355"/>
          <p:cNvSpPr/>
          <p:nvPr/>
        </p:nvSpPr>
        <p:spPr>
          <a:xfrm>
            <a:off x="5732816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6" name="object 356"/>
          <p:cNvSpPr/>
          <p:nvPr/>
        </p:nvSpPr>
        <p:spPr>
          <a:xfrm>
            <a:off x="5760047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7" name="object 357"/>
          <p:cNvSpPr/>
          <p:nvPr/>
        </p:nvSpPr>
        <p:spPr>
          <a:xfrm>
            <a:off x="5786269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8" name="object 358"/>
          <p:cNvSpPr/>
          <p:nvPr/>
        </p:nvSpPr>
        <p:spPr>
          <a:xfrm>
            <a:off x="5813499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9" name="object 359"/>
          <p:cNvSpPr/>
          <p:nvPr/>
        </p:nvSpPr>
        <p:spPr>
          <a:xfrm>
            <a:off x="5840729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0" name="object 360"/>
          <p:cNvSpPr/>
          <p:nvPr/>
        </p:nvSpPr>
        <p:spPr>
          <a:xfrm>
            <a:off x="5867960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1" name="object 361"/>
          <p:cNvSpPr/>
          <p:nvPr/>
        </p:nvSpPr>
        <p:spPr>
          <a:xfrm>
            <a:off x="5895191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2" name="object 362"/>
          <p:cNvSpPr/>
          <p:nvPr/>
        </p:nvSpPr>
        <p:spPr>
          <a:xfrm>
            <a:off x="5921411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3" name="object 363"/>
          <p:cNvSpPr/>
          <p:nvPr/>
        </p:nvSpPr>
        <p:spPr>
          <a:xfrm>
            <a:off x="5948642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4" name="object 364"/>
          <p:cNvSpPr/>
          <p:nvPr/>
        </p:nvSpPr>
        <p:spPr>
          <a:xfrm>
            <a:off x="5975872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5" name="object 365"/>
          <p:cNvSpPr/>
          <p:nvPr/>
        </p:nvSpPr>
        <p:spPr>
          <a:xfrm>
            <a:off x="6003103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6" name="object 366"/>
          <p:cNvSpPr/>
          <p:nvPr/>
        </p:nvSpPr>
        <p:spPr>
          <a:xfrm>
            <a:off x="6029324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7" name="object 367"/>
          <p:cNvSpPr/>
          <p:nvPr/>
        </p:nvSpPr>
        <p:spPr>
          <a:xfrm>
            <a:off x="6056555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8" name="object 368"/>
          <p:cNvSpPr/>
          <p:nvPr/>
        </p:nvSpPr>
        <p:spPr>
          <a:xfrm>
            <a:off x="6083786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9" name="object 369"/>
          <p:cNvSpPr/>
          <p:nvPr/>
        </p:nvSpPr>
        <p:spPr>
          <a:xfrm>
            <a:off x="6111015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0" name="object 370"/>
          <p:cNvSpPr/>
          <p:nvPr/>
        </p:nvSpPr>
        <p:spPr>
          <a:xfrm>
            <a:off x="6138245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1" name="object 371"/>
          <p:cNvSpPr/>
          <p:nvPr/>
        </p:nvSpPr>
        <p:spPr>
          <a:xfrm>
            <a:off x="6164467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2" name="object 372"/>
          <p:cNvSpPr/>
          <p:nvPr/>
        </p:nvSpPr>
        <p:spPr>
          <a:xfrm>
            <a:off x="6191698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3" name="object 373"/>
          <p:cNvSpPr/>
          <p:nvPr/>
        </p:nvSpPr>
        <p:spPr>
          <a:xfrm>
            <a:off x="6218928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4" name="object 374"/>
          <p:cNvSpPr/>
          <p:nvPr/>
        </p:nvSpPr>
        <p:spPr>
          <a:xfrm>
            <a:off x="6246159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5" name="object 375"/>
          <p:cNvSpPr/>
          <p:nvPr/>
        </p:nvSpPr>
        <p:spPr>
          <a:xfrm>
            <a:off x="6273389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6" name="object 376"/>
          <p:cNvSpPr/>
          <p:nvPr/>
        </p:nvSpPr>
        <p:spPr>
          <a:xfrm>
            <a:off x="6299610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7" name="object 377"/>
          <p:cNvSpPr/>
          <p:nvPr/>
        </p:nvSpPr>
        <p:spPr>
          <a:xfrm>
            <a:off x="6326840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8" name="object 378"/>
          <p:cNvSpPr/>
          <p:nvPr/>
        </p:nvSpPr>
        <p:spPr>
          <a:xfrm>
            <a:off x="6354071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9" name="object 379"/>
          <p:cNvSpPr/>
          <p:nvPr/>
        </p:nvSpPr>
        <p:spPr>
          <a:xfrm>
            <a:off x="6381301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0" name="object 380"/>
          <p:cNvSpPr/>
          <p:nvPr/>
        </p:nvSpPr>
        <p:spPr>
          <a:xfrm>
            <a:off x="6408531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1" name="object 381"/>
          <p:cNvSpPr/>
          <p:nvPr/>
        </p:nvSpPr>
        <p:spPr>
          <a:xfrm>
            <a:off x="6434754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2" name="object 382"/>
          <p:cNvSpPr/>
          <p:nvPr/>
        </p:nvSpPr>
        <p:spPr>
          <a:xfrm>
            <a:off x="6461984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3" name="object 383"/>
          <p:cNvSpPr/>
          <p:nvPr/>
        </p:nvSpPr>
        <p:spPr>
          <a:xfrm>
            <a:off x="6489214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4" name="object 384"/>
          <p:cNvSpPr/>
          <p:nvPr/>
        </p:nvSpPr>
        <p:spPr>
          <a:xfrm>
            <a:off x="6516444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5" name="object 385"/>
          <p:cNvSpPr/>
          <p:nvPr/>
        </p:nvSpPr>
        <p:spPr>
          <a:xfrm>
            <a:off x="6543674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6" name="object 386"/>
          <p:cNvSpPr/>
          <p:nvPr/>
        </p:nvSpPr>
        <p:spPr>
          <a:xfrm>
            <a:off x="6569896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7" name="object 387"/>
          <p:cNvSpPr/>
          <p:nvPr/>
        </p:nvSpPr>
        <p:spPr>
          <a:xfrm>
            <a:off x="6597126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8" name="object 388"/>
          <p:cNvSpPr/>
          <p:nvPr/>
        </p:nvSpPr>
        <p:spPr>
          <a:xfrm>
            <a:off x="6624357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9" name="object 389"/>
          <p:cNvSpPr/>
          <p:nvPr/>
        </p:nvSpPr>
        <p:spPr>
          <a:xfrm>
            <a:off x="6651587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0" name="object 390"/>
          <p:cNvSpPr/>
          <p:nvPr/>
        </p:nvSpPr>
        <p:spPr>
          <a:xfrm>
            <a:off x="6678817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1" name="object 391"/>
          <p:cNvSpPr/>
          <p:nvPr/>
        </p:nvSpPr>
        <p:spPr>
          <a:xfrm>
            <a:off x="6705039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2" name="object 392"/>
          <p:cNvSpPr/>
          <p:nvPr/>
        </p:nvSpPr>
        <p:spPr>
          <a:xfrm>
            <a:off x="6732269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3" name="object 393"/>
          <p:cNvSpPr/>
          <p:nvPr/>
        </p:nvSpPr>
        <p:spPr>
          <a:xfrm>
            <a:off x="6759500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4" name="object 394"/>
          <p:cNvSpPr/>
          <p:nvPr/>
        </p:nvSpPr>
        <p:spPr>
          <a:xfrm>
            <a:off x="6786730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5" name="object 395"/>
          <p:cNvSpPr/>
          <p:nvPr/>
        </p:nvSpPr>
        <p:spPr>
          <a:xfrm>
            <a:off x="6812952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6" name="object 396"/>
          <p:cNvSpPr/>
          <p:nvPr/>
        </p:nvSpPr>
        <p:spPr>
          <a:xfrm>
            <a:off x="6840182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7" name="object 397"/>
          <p:cNvSpPr/>
          <p:nvPr/>
        </p:nvSpPr>
        <p:spPr>
          <a:xfrm>
            <a:off x="6867412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8" name="object 398"/>
          <p:cNvSpPr/>
          <p:nvPr/>
        </p:nvSpPr>
        <p:spPr>
          <a:xfrm>
            <a:off x="6894643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9" name="object 399"/>
          <p:cNvSpPr/>
          <p:nvPr/>
        </p:nvSpPr>
        <p:spPr>
          <a:xfrm>
            <a:off x="6921873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0" name="object 400"/>
          <p:cNvSpPr/>
          <p:nvPr/>
        </p:nvSpPr>
        <p:spPr>
          <a:xfrm>
            <a:off x="6948095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1" name="object 401"/>
          <p:cNvSpPr/>
          <p:nvPr/>
        </p:nvSpPr>
        <p:spPr>
          <a:xfrm>
            <a:off x="6975325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2" name="object 402"/>
          <p:cNvSpPr/>
          <p:nvPr/>
        </p:nvSpPr>
        <p:spPr>
          <a:xfrm>
            <a:off x="7002556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3" name="object 403"/>
          <p:cNvSpPr/>
          <p:nvPr/>
        </p:nvSpPr>
        <p:spPr>
          <a:xfrm>
            <a:off x="7029786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4" name="object 404"/>
          <p:cNvSpPr/>
          <p:nvPr/>
        </p:nvSpPr>
        <p:spPr>
          <a:xfrm>
            <a:off x="7057016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5" name="object 405"/>
          <p:cNvSpPr/>
          <p:nvPr/>
        </p:nvSpPr>
        <p:spPr>
          <a:xfrm>
            <a:off x="7083238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6" name="object 406"/>
          <p:cNvSpPr/>
          <p:nvPr/>
        </p:nvSpPr>
        <p:spPr>
          <a:xfrm>
            <a:off x="7110468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7" name="object 407"/>
          <p:cNvSpPr/>
          <p:nvPr/>
        </p:nvSpPr>
        <p:spPr>
          <a:xfrm>
            <a:off x="7137698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8" name="object 408"/>
          <p:cNvSpPr/>
          <p:nvPr/>
        </p:nvSpPr>
        <p:spPr>
          <a:xfrm>
            <a:off x="7164929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9" name="object 409"/>
          <p:cNvSpPr/>
          <p:nvPr/>
        </p:nvSpPr>
        <p:spPr>
          <a:xfrm>
            <a:off x="7192160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0" name="object 410"/>
          <p:cNvSpPr/>
          <p:nvPr/>
        </p:nvSpPr>
        <p:spPr>
          <a:xfrm>
            <a:off x="7218381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1" name="object 411"/>
          <p:cNvSpPr/>
          <p:nvPr/>
        </p:nvSpPr>
        <p:spPr>
          <a:xfrm>
            <a:off x="7245611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2" name="object 412"/>
          <p:cNvSpPr/>
          <p:nvPr/>
        </p:nvSpPr>
        <p:spPr>
          <a:xfrm>
            <a:off x="7272841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19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3" name="object 413"/>
          <p:cNvSpPr/>
          <p:nvPr/>
        </p:nvSpPr>
        <p:spPr>
          <a:xfrm>
            <a:off x="7300071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4" name="object 414"/>
          <p:cNvSpPr/>
          <p:nvPr/>
        </p:nvSpPr>
        <p:spPr>
          <a:xfrm>
            <a:off x="7327301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5" name="object 415"/>
          <p:cNvSpPr/>
          <p:nvPr/>
        </p:nvSpPr>
        <p:spPr>
          <a:xfrm>
            <a:off x="7353524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6" name="object 416"/>
          <p:cNvSpPr/>
          <p:nvPr/>
        </p:nvSpPr>
        <p:spPr>
          <a:xfrm>
            <a:off x="7380755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7" name="object 417"/>
          <p:cNvSpPr/>
          <p:nvPr/>
        </p:nvSpPr>
        <p:spPr>
          <a:xfrm>
            <a:off x="7407985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8" name="object 418"/>
          <p:cNvSpPr/>
          <p:nvPr/>
        </p:nvSpPr>
        <p:spPr>
          <a:xfrm>
            <a:off x="7435214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9" name="object 419"/>
          <p:cNvSpPr/>
          <p:nvPr/>
        </p:nvSpPr>
        <p:spPr>
          <a:xfrm>
            <a:off x="7461436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0" name="object 420"/>
          <p:cNvSpPr/>
          <p:nvPr/>
        </p:nvSpPr>
        <p:spPr>
          <a:xfrm>
            <a:off x="7488666" y="4183883"/>
            <a:ext cx="5043" cy="0"/>
          </a:xfrm>
          <a:custGeom>
            <a:avLst/>
            <a:gdLst/>
            <a:ahLst/>
            <a:cxnLst/>
            <a:rect l="l" t="t" r="r" b="b"/>
            <a:pathLst>
              <a:path w="7620">
                <a:moveTo>
                  <a:pt x="0" y="0"/>
                </a:moveTo>
                <a:lnTo>
                  <a:pt x="7620" y="0"/>
                </a:lnTo>
              </a:path>
            </a:pathLst>
          </a:custGeom>
          <a:ln w="50292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1" name="object 421"/>
          <p:cNvSpPr txBox="1"/>
          <p:nvPr/>
        </p:nvSpPr>
        <p:spPr>
          <a:xfrm>
            <a:off x="1613333" y="2487985"/>
            <a:ext cx="358868" cy="17931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85800"/>
            <a:r>
              <a:rPr sz="794" spc="7" dirty="0">
                <a:solidFill>
                  <a:prstClr val="black"/>
                </a:solidFill>
                <a:latin typeface="Calibri"/>
                <a:cs typeface="Calibri"/>
              </a:rPr>
              <a:t>145,000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defTabSz="685800"/>
            <a:endParaRPr sz="794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405" defTabSz="685800">
              <a:spcBef>
                <a:spcPts val="665"/>
              </a:spcBef>
            </a:pPr>
            <a:r>
              <a:rPr sz="794" spc="7" dirty="0">
                <a:solidFill>
                  <a:prstClr val="black"/>
                </a:solidFill>
                <a:latin typeface="Calibri"/>
                <a:cs typeface="Calibri"/>
              </a:rPr>
              <a:t>140,000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defTabSz="685800"/>
            <a:endParaRPr sz="794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405" defTabSz="685800">
              <a:spcBef>
                <a:spcPts val="665"/>
              </a:spcBef>
            </a:pPr>
            <a:r>
              <a:rPr sz="794" spc="7" dirty="0">
                <a:solidFill>
                  <a:prstClr val="black"/>
                </a:solidFill>
                <a:latin typeface="Calibri"/>
                <a:cs typeface="Calibri"/>
              </a:rPr>
              <a:t>135,000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defTabSz="685800"/>
            <a:endParaRPr sz="794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405" defTabSz="685800">
              <a:spcBef>
                <a:spcPts val="665"/>
              </a:spcBef>
            </a:pPr>
            <a:r>
              <a:rPr sz="794" spc="7" dirty="0">
                <a:solidFill>
                  <a:prstClr val="black"/>
                </a:solidFill>
                <a:latin typeface="Calibri"/>
                <a:cs typeface="Calibri"/>
              </a:rPr>
              <a:t>130,000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defTabSz="685800"/>
            <a:endParaRPr sz="794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405" defTabSz="685800">
              <a:spcBef>
                <a:spcPts val="665"/>
              </a:spcBef>
            </a:pPr>
            <a:r>
              <a:rPr sz="794" spc="7" dirty="0">
                <a:solidFill>
                  <a:prstClr val="black"/>
                </a:solidFill>
                <a:latin typeface="Calibri"/>
                <a:cs typeface="Calibri"/>
              </a:rPr>
              <a:t>125,000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defTabSz="685800"/>
            <a:endParaRPr sz="794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8405" defTabSz="685800">
              <a:spcBef>
                <a:spcPts val="665"/>
              </a:spcBef>
            </a:pPr>
            <a:r>
              <a:rPr sz="794" spc="7" dirty="0">
                <a:solidFill>
                  <a:prstClr val="black"/>
                </a:solidFill>
                <a:latin typeface="Calibri"/>
                <a:cs typeface="Calibri"/>
              </a:rPr>
              <a:t>120,000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22" name="object 422"/>
          <p:cNvSpPr txBox="1"/>
          <p:nvPr/>
        </p:nvSpPr>
        <p:spPr>
          <a:xfrm>
            <a:off x="1613333" y="2166514"/>
            <a:ext cx="358868" cy="12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85800"/>
            <a:r>
              <a:rPr sz="794" spc="7" dirty="0">
                <a:solidFill>
                  <a:prstClr val="black"/>
                </a:solidFill>
                <a:latin typeface="Calibri"/>
                <a:cs typeface="Calibri"/>
              </a:rPr>
              <a:t>150,000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23" name="object 423"/>
          <p:cNvSpPr txBox="1"/>
          <p:nvPr/>
        </p:nvSpPr>
        <p:spPr>
          <a:xfrm>
            <a:off x="2023122" y="4224112"/>
            <a:ext cx="5405198" cy="444593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8405" defTabSz="685800">
              <a:lnSpc>
                <a:spcPts val="837"/>
              </a:lnSpc>
            </a:pP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0 -</a:t>
            </a:r>
            <a:r>
              <a:rPr sz="794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J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34040" defTabSz="685800">
              <a:spcBef>
                <a:spcPts val="320"/>
              </a:spcBef>
            </a:pP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0 -</a:t>
            </a:r>
            <a:r>
              <a:rPr sz="794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J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320"/>
              </a:spcBef>
            </a:pP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1 -</a:t>
            </a:r>
            <a:r>
              <a:rPr sz="794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J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34040" defTabSz="685800">
              <a:spcBef>
                <a:spcPts val="320"/>
              </a:spcBef>
            </a:pP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1 -</a:t>
            </a:r>
            <a:r>
              <a:rPr sz="794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J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320"/>
              </a:spcBef>
            </a:pP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2 -</a:t>
            </a:r>
            <a:r>
              <a:rPr sz="794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J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34040" defTabSz="685800">
              <a:spcBef>
                <a:spcPts val="320"/>
              </a:spcBef>
            </a:pP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2 -</a:t>
            </a:r>
            <a:r>
              <a:rPr sz="794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J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320"/>
              </a:spcBef>
            </a:pP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3 -</a:t>
            </a:r>
            <a:r>
              <a:rPr sz="794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J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34040" defTabSz="685800">
              <a:spcBef>
                <a:spcPts val="320"/>
              </a:spcBef>
            </a:pP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3 -</a:t>
            </a:r>
            <a:r>
              <a:rPr sz="794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J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320"/>
              </a:spcBef>
            </a:pP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4 -</a:t>
            </a:r>
            <a:r>
              <a:rPr sz="794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J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34040" defTabSz="685800">
              <a:spcBef>
                <a:spcPts val="320"/>
              </a:spcBef>
            </a:pP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4 -</a:t>
            </a:r>
            <a:r>
              <a:rPr sz="794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J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320"/>
              </a:spcBef>
            </a:pP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5 -</a:t>
            </a:r>
            <a:r>
              <a:rPr sz="794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J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34040" defTabSz="685800">
              <a:spcBef>
                <a:spcPts val="320"/>
              </a:spcBef>
            </a:pP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5 -</a:t>
            </a:r>
            <a:r>
              <a:rPr sz="794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J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320"/>
              </a:spcBef>
            </a:pP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6 -</a:t>
            </a:r>
            <a:r>
              <a:rPr sz="794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J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34040" defTabSz="685800">
              <a:spcBef>
                <a:spcPts val="320"/>
              </a:spcBef>
            </a:pP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6 -</a:t>
            </a:r>
            <a:r>
              <a:rPr sz="794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J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320"/>
              </a:spcBef>
            </a:pP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7 -</a:t>
            </a:r>
            <a:r>
              <a:rPr sz="794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J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34040" defTabSz="685800">
              <a:spcBef>
                <a:spcPts val="320"/>
              </a:spcBef>
            </a:pP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7 -</a:t>
            </a:r>
            <a:r>
              <a:rPr sz="794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J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320"/>
              </a:spcBef>
            </a:pP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8 -</a:t>
            </a:r>
            <a:r>
              <a:rPr sz="794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J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34040" defTabSz="685800">
              <a:spcBef>
                <a:spcPts val="320"/>
              </a:spcBef>
            </a:pP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8 -</a:t>
            </a:r>
            <a:r>
              <a:rPr sz="794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J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320"/>
              </a:spcBef>
            </a:pP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9 -</a:t>
            </a:r>
            <a:r>
              <a:rPr sz="794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J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34040" defTabSz="685800">
              <a:spcBef>
                <a:spcPts val="320"/>
              </a:spcBef>
            </a:pP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9 -</a:t>
            </a:r>
            <a:r>
              <a:rPr sz="794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J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320"/>
              </a:spcBef>
            </a:pP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0 -</a:t>
            </a:r>
            <a:r>
              <a:rPr sz="794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J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34040" defTabSz="685800">
              <a:spcBef>
                <a:spcPts val="320"/>
              </a:spcBef>
            </a:pP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0 -</a:t>
            </a:r>
            <a:r>
              <a:rPr sz="794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J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320"/>
              </a:spcBef>
            </a:pP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1 -</a:t>
            </a:r>
            <a:r>
              <a:rPr sz="794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J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34040" defTabSz="685800">
              <a:spcBef>
                <a:spcPts val="320"/>
              </a:spcBef>
            </a:pP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1 -</a:t>
            </a:r>
            <a:r>
              <a:rPr sz="794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J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320"/>
              </a:spcBef>
            </a:pP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2 -</a:t>
            </a:r>
            <a:r>
              <a:rPr sz="794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J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34040" defTabSz="685800">
              <a:spcBef>
                <a:spcPts val="320"/>
              </a:spcBef>
            </a:pP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2 -</a:t>
            </a:r>
            <a:r>
              <a:rPr sz="794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J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320"/>
              </a:spcBef>
            </a:pP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3 -</a:t>
            </a:r>
            <a:r>
              <a:rPr sz="794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J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34040" defTabSz="685800">
              <a:spcBef>
                <a:spcPts val="320"/>
              </a:spcBef>
            </a:pP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3 -</a:t>
            </a:r>
            <a:r>
              <a:rPr sz="794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J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320"/>
              </a:spcBef>
            </a:pP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4 -</a:t>
            </a:r>
            <a:r>
              <a:rPr sz="794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J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34040" defTabSz="685800">
              <a:spcBef>
                <a:spcPts val="320"/>
              </a:spcBef>
            </a:pP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4 -</a:t>
            </a:r>
            <a:r>
              <a:rPr sz="794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J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320"/>
              </a:spcBef>
            </a:pP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5 -</a:t>
            </a:r>
            <a:r>
              <a:rPr sz="794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J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34040" defTabSz="685800">
              <a:spcBef>
                <a:spcPts val="320"/>
              </a:spcBef>
            </a:pP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5 -</a:t>
            </a:r>
            <a:r>
              <a:rPr sz="794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J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320"/>
              </a:spcBef>
            </a:pP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6 -</a:t>
            </a:r>
            <a:r>
              <a:rPr sz="794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J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a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  <a:p>
            <a:pPr marL="34040" defTabSz="685800">
              <a:spcBef>
                <a:spcPts val="320"/>
              </a:spcBef>
            </a:pP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794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6 -</a:t>
            </a:r>
            <a:r>
              <a:rPr sz="794" spc="7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J</a:t>
            </a:r>
            <a:r>
              <a:rPr sz="794" spc="-3" dirty="0">
                <a:solidFill>
                  <a:prstClr val="black"/>
                </a:solidFill>
                <a:latin typeface="Calibri"/>
                <a:cs typeface="Calibri"/>
              </a:rPr>
              <a:t>u</a:t>
            </a:r>
            <a:r>
              <a:rPr sz="794" dirty="0">
                <a:solidFill>
                  <a:prstClr val="black"/>
                </a:solidFill>
                <a:latin typeface="Calibri"/>
                <a:cs typeface="Calibri"/>
              </a:rPr>
              <a:t>l</a:t>
            </a:r>
            <a:endParaRPr sz="794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24" name="object 424"/>
          <p:cNvSpPr txBox="1"/>
          <p:nvPr/>
        </p:nvSpPr>
        <p:spPr>
          <a:xfrm>
            <a:off x="2244982" y="2271427"/>
            <a:ext cx="848006" cy="1731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85800"/>
            <a:r>
              <a:rPr sz="1125" spc="3" dirty="0">
                <a:solidFill>
                  <a:prstClr val="black"/>
                </a:solidFill>
                <a:latin typeface="Arial"/>
                <a:cs typeface="Arial"/>
              </a:rPr>
              <a:t>In</a:t>
            </a:r>
            <a:r>
              <a:rPr sz="1125" spc="-26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125" spc="3" dirty="0">
                <a:solidFill>
                  <a:prstClr val="black"/>
                </a:solidFill>
                <a:latin typeface="Arial"/>
                <a:cs typeface="Arial"/>
              </a:rPr>
              <a:t>thousands</a:t>
            </a:r>
            <a:endParaRPr sz="1125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25" name="object 425"/>
          <p:cNvSpPr/>
          <p:nvPr/>
        </p:nvSpPr>
        <p:spPr>
          <a:xfrm>
            <a:off x="5311253" y="2469888"/>
            <a:ext cx="2181785" cy="1048031"/>
          </a:xfrm>
          <a:custGeom>
            <a:avLst/>
            <a:gdLst/>
            <a:ahLst/>
            <a:cxnLst/>
            <a:rect l="l" t="t" r="r" b="b"/>
            <a:pathLst>
              <a:path w="3296920" h="1583689">
                <a:moveTo>
                  <a:pt x="3120009" y="72368"/>
                </a:moveTo>
                <a:lnTo>
                  <a:pt x="0" y="1525523"/>
                </a:lnTo>
                <a:lnTo>
                  <a:pt x="27431" y="1583435"/>
                </a:lnTo>
                <a:lnTo>
                  <a:pt x="3146612" y="130666"/>
                </a:lnTo>
                <a:lnTo>
                  <a:pt x="3182849" y="78520"/>
                </a:lnTo>
                <a:lnTo>
                  <a:pt x="3120009" y="72368"/>
                </a:lnTo>
                <a:close/>
              </a:path>
              <a:path w="3296920" h="1583689">
                <a:moveTo>
                  <a:pt x="3264497" y="22860"/>
                </a:moveTo>
                <a:lnTo>
                  <a:pt x="3226307" y="22860"/>
                </a:lnTo>
                <a:lnTo>
                  <a:pt x="3253739" y="80772"/>
                </a:lnTo>
                <a:lnTo>
                  <a:pt x="3146612" y="130666"/>
                </a:lnTo>
                <a:lnTo>
                  <a:pt x="3089147" y="213359"/>
                </a:lnTo>
                <a:lnTo>
                  <a:pt x="3084552" y="224551"/>
                </a:lnTo>
                <a:lnTo>
                  <a:pt x="3084385" y="236600"/>
                </a:lnTo>
                <a:lnTo>
                  <a:pt x="3088504" y="248078"/>
                </a:lnTo>
                <a:lnTo>
                  <a:pt x="3096767" y="257555"/>
                </a:lnTo>
                <a:lnTo>
                  <a:pt x="3108817" y="262127"/>
                </a:lnTo>
                <a:lnTo>
                  <a:pt x="3121151" y="262127"/>
                </a:lnTo>
                <a:lnTo>
                  <a:pt x="3132343" y="257555"/>
                </a:lnTo>
                <a:lnTo>
                  <a:pt x="3140963" y="248411"/>
                </a:lnTo>
                <a:lnTo>
                  <a:pt x="3296411" y="25908"/>
                </a:lnTo>
                <a:lnTo>
                  <a:pt x="3264497" y="22860"/>
                </a:lnTo>
                <a:close/>
              </a:path>
              <a:path w="3296920" h="1583689">
                <a:moveTo>
                  <a:pt x="3182849" y="78520"/>
                </a:moveTo>
                <a:lnTo>
                  <a:pt x="3146612" y="130666"/>
                </a:lnTo>
                <a:lnTo>
                  <a:pt x="3247195" y="83820"/>
                </a:lnTo>
                <a:lnTo>
                  <a:pt x="3236975" y="83820"/>
                </a:lnTo>
                <a:lnTo>
                  <a:pt x="3182849" y="78520"/>
                </a:lnTo>
                <a:close/>
              </a:path>
              <a:path w="3296920" h="1583689">
                <a:moveTo>
                  <a:pt x="3214115" y="33527"/>
                </a:moveTo>
                <a:lnTo>
                  <a:pt x="3182849" y="78520"/>
                </a:lnTo>
                <a:lnTo>
                  <a:pt x="3236975" y="83820"/>
                </a:lnTo>
                <a:lnTo>
                  <a:pt x="3214115" y="33527"/>
                </a:lnTo>
                <a:close/>
              </a:path>
              <a:path w="3296920" h="1583689">
                <a:moveTo>
                  <a:pt x="3231361" y="33527"/>
                </a:moveTo>
                <a:lnTo>
                  <a:pt x="3214115" y="33527"/>
                </a:lnTo>
                <a:lnTo>
                  <a:pt x="3236975" y="83820"/>
                </a:lnTo>
                <a:lnTo>
                  <a:pt x="3247195" y="83820"/>
                </a:lnTo>
                <a:lnTo>
                  <a:pt x="3253739" y="80772"/>
                </a:lnTo>
                <a:lnTo>
                  <a:pt x="3231361" y="33527"/>
                </a:lnTo>
                <a:close/>
              </a:path>
              <a:path w="3296920" h="1583689">
                <a:moveTo>
                  <a:pt x="3226307" y="22860"/>
                </a:moveTo>
                <a:lnTo>
                  <a:pt x="3120009" y="72368"/>
                </a:lnTo>
                <a:lnTo>
                  <a:pt x="3182849" y="78520"/>
                </a:lnTo>
                <a:lnTo>
                  <a:pt x="3214115" y="33527"/>
                </a:lnTo>
                <a:lnTo>
                  <a:pt x="3231361" y="33527"/>
                </a:lnTo>
                <a:lnTo>
                  <a:pt x="3226307" y="22860"/>
                </a:lnTo>
                <a:close/>
              </a:path>
              <a:path w="3296920" h="1583689">
                <a:moveTo>
                  <a:pt x="3025139" y="0"/>
                </a:moveTo>
                <a:lnTo>
                  <a:pt x="3013043" y="1524"/>
                </a:lnTo>
                <a:lnTo>
                  <a:pt x="3002660" y="7620"/>
                </a:lnTo>
                <a:lnTo>
                  <a:pt x="2995136" y="17145"/>
                </a:lnTo>
                <a:lnTo>
                  <a:pt x="2991611" y="28955"/>
                </a:lnTo>
                <a:lnTo>
                  <a:pt x="2992897" y="41052"/>
                </a:lnTo>
                <a:lnTo>
                  <a:pt x="2998469" y="51435"/>
                </a:lnTo>
                <a:lnTo>
                  <a:pt x="3007471" y="58959"/>
                </a:lnTo>
                <a:lnTo>
                  <a:pt x="3019043" y="62484"/>
                </a:lnTo>
                <a:lnTo>
                  <a:pt x="3120009" y="72368"/>
                </a:lnTo>
                <a:lnTo>
                  <a:pt x="3226307" y="22860"/>
                </a:lnTo>
                <a:lnTo>
                  <a:pt x="3264497" y="22860"/>
                </a:lnTo>
                <a:lnTo>
                  <a:pt x="3025139" y="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6" name="object 426"/>
          <p:cNvSpPr/>
          <p:nvPr/>
        </p:nvSpPr>
        <p:spPr>
          <a:xfrm>
            <a:off x="4804971" y="2873299"/>
            <a:ext cx="515611" cy="625289"/>
          </a:xfrm>
          <a:custGeom>
            <a:avLst/>
            <a:gdLst/>
            <a:ahLst/>
            <a:cxnLst/>
            <a:rect l="l" t="t" r="r" b="b"/>
            <a:pathLst>
              <a:path w="779145" h="944879">
                <a:moveTo>
                  <a:pt x="533828" y="788884"/>
                </a:moveTo>
                <a:lnTo>
                  <a:pt x="522350" y="791527"/>
                </a:lnTo>
                <a:lnTo>
                  <a:pt x="512587" y="798456"/>
                </a:lnTo>
                <a:lnTo>
                  <a:pt x="505967" y="809243"/>
                </a:lnTo>
                <a:lnTo>
                  <a:pt x="503896" y="821650"/>
                </a:lnTo>
                <a:lnTo>
                  <a:pt x="506539" y="833056"/>
                </a:lnTo>
                <a:lnTo>
                  <a:pt x="513468" y="842462"/>
                </a:lnTo>
                <a:lnTo>
                  <a:pt x="524255" y="848867"/>
                </a:lnTo>
                <a:lnTo>
                  <a:pt x="778763" y="944879"/>
                </a:lnTo>
                <a:lnTo>
                  <a:pt x="774157" y="915923"/>
                </a:lnTo>
                <a:lnTo>
                  <a:pt x="714755" y="915923"/>
                </a:lnTo>
                <a:lnTo>
                  <a:pt x="641928" y="826635"/>
                </a:lnTo>
                <a:lnTo>
                  <a:pt x="545591" y="790955"/>
                </a:lnTo>
                <a:lnTo>
                  <a:pt x="533828" y="788884"/>
                </a:lnTo>
                <a:close/>
              </a:path>
              <a:path w="779145" h="944879">
                <a:moveTo>
                  <a:pt x="641928" y="826635"/>
                </a:moveTo>
                <a:lnTo>
                  <a:pt x="714755" y="915923"/>
                </a:lnTo>
                <a:lnTo>
                  <a:pt x="731637" y="902207"/>
                </a:lnTo>
                <a:lnTo>
                  <a:pt x="708659" y="902207"/>
                </a:lnTo>
                <a:lnTo>
                  <a:pt x="700301" y="848255"/>
                </a:lnTo>
                <a:lnTo>
                  <a:pt x="641928" y="826635"/>
                </a:lnTo>
                <a:close/>
              </a:path>
              <a:path w="779145" h="944879">
                <a:moveTo>
                  <a:pt x="701039" y="650747"/>
                </a:moveTo>
                <a:lnTo>
                  <a:pt x="689490" y="654510"/>
                </a:lnTo>
                <a:lnTo>
                  <a:pt x="680656" y="662558"/>
                </a:lnTo>
                <a:lnTo>
                  <a:pt x="675536" y="673465"/>
                </a:lnTo>
                <a:lnTo>
                  <a:pt x="675131" y="685799"/>
                </a:lnTo>
                <a:lnTo>
                  <a:pt x="690840" y="787188"/>
                </a:lnTo>
                <a:lnTo>
                  <a:pt x="763523" y="876299"/>
                </a:lnTo>
                <a:lnTo>
                  <a:pt x="714755" y="915923"/>
                </a:lnTo>
                <a:lnTo>
                  <a:pt x="774157" y="915923"/>
                </a:lnTo>
                <a:lnTo>
                  <a:pt x="736091" y="676655"/>
                </a:lnTo>
                <a:lnTo>
                  <a:pt x="732329" y="664463"/>
                </a:lnTo>
                <a:lnTo>
                  <a:pt x="724280" y="655700"/>
                </a:lnTo>
                <a:lnTo>
                  <a:pt x="713374" y="650938"/>
                </a:lnTo>
                <a:lnTo>
                  <a:pt x="701039" y="650747"/>
                </a:lnTo>
                <a:close/>
              </a:path>
              <a:path w="779145" h="944879">
                <a:moveTo>
                  <a:pt x="700301" y="848255"/>
                </a:moveTo>
                <a:lnTo>
                  <a:pt x="708659" y="902207"/>
                </a:lnTo>
                <a:lnTo>
                  <a:pt x="751331" y="867155"/>
                </a:lnTo>
                <a:lnTo>
                  <a:pt x="700301" y="848255"/>
                </a:lnTo>
                <a:close/>
              </a:path>
              <a:path w="779145" h="944879">
                <a:moveTo>
                  <a:pt x="690840" y="787188"/>
                </a:moveTo>
                <a:lnTo>
                  <a:pt x="700301" y="848255"/>
                </a:lnTo>
                <a:lnTo>
                  <a:pt x="751331" y="867155"/>
                </a:lnTo>
                <a:lnTo>
                  <a:pt x="708659" y="902207"/>
                </a:lnTo>
                <a:lnTo>
                  <a:pt x="731637" y="902207"/>
                </a:lnTo>
                <a:lnTo>
                  <a:pt x="763523" y="876299"/>
                </a:lnTo>
                <a:lnTo>
                  <a:pt x="690840" y="787188"/>
                </a:lnTo>
                <a:close/>
              </a:path>
              <a:path w="779145" h="944879">
                <a:moveTo>
                  <a:pt x="48767" y="0"/>
                </a:moveTo>
                <a:lnTo>
                  <a:pt x="0" y="39624"/>
                </a:lnTo>
                <a:lnTo>
                  <a:pt x="641928" y="826635"/>
                </a:lnTo>
                <a:lnTo>
                  <a:pt x="700301" y="848255"/>
                </a:lnTo>
                <a:lnTo>
                  <a:pt x="690840" y="787188"/>
                </a:lnTo>
                <a:lnTo>
                  <a:pt x="4876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45711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28850" y="971551"/>
            <a:ext cx="4800600" cy="7617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/>
            <a:r>
              <a:rPr sz="4950" dirty="0"/>
              <a:t>Housing</a:t>
            </a:r>
            <a:r>
              <a:rPr sz="4950" spc="-33" dirty="0"/>
              <a:t> </a:t>
            </a:r>
            <a:r>
              <a:rPr sz="4950" spc="-17" dirty="0"/>
              <a:t>Forecast</a:t>
            </a:r>
            <a:endParaRPr sz="495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/>
          </p:nvPr>
        </p:nvGraphicFramePr>
        <p:xfrm>
          <a:off x="1200151" y="1733297"/>
          <a:ext cx="6858001" cy="403885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8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6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882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67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96767">
                <a:tc>
                  <a:txBody>
                    <a:bodyPr/>
                    <a:lstStyle/>
                    <a:p>
                      <a:endParaRPr sz="2600"/>
                    </a:p>
                  </a:txBody>
                  <a:tcPr marL="0" marR="0" marT="0" marB="0">
                    <a:lnL w="10668">
                      <a:solidFill>
                        <a:srgbClr val="FFFFFF"/>
                      </a:solidFill>
                      <a:prstDash val="solid"/>
                    </a:lnL>
                    <a:lnR w="10668">
                      <a:solidFill>
                        <a:srgbClr val="FFFFFF"/>
                      </a:solidFill>
                      <a:prstDash val="solid"/>
                    </a:lnR>
                    <a:lnT w="10668">
                      <a:solidFill>
                        <a:srgbClr val="FFFFFF"/>
                      </a:solidFill>
                      <a:prstDash val="solid"/>
                    </a:lnT>
                    <a:lnB w="32003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5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2015</a:t>
                      </a:r>
                      <a:endParaRPr sz="1500" dirty="0">
                        <a:latin typeface="Calibri"/>
                        <a:cs typeface="Calibri"/>
                      </a:endParaRPr>
                    </a:p>
                  </a:txBody>
                  <a:tcPr marL="0" marR="0" marT="9245" marB="0">
                    <a:lnL w="10668">
                      <a:solidFill>
                        <a:srgbClr val="FFFFFF"/>
                      </a:solidFill>
                      <a:prstDash val="solid"/>
                    </a:lnL>
                    <a:lnR w="10668">
                      <a:solidFill>
                        <a:srgbClr val="FFFFFF"/>
                      </a:solidFill>
                      <a:prstDash val="solid"/>
                    </a:lnR>
                    <a:lnT w="10668">
                      <a:solidFill>
                        <a:srgbClr val="FFFFFF"/>
                      </a:solidFill>
                      <a:prstDash val="solid"/>
                    </a:lnT>
                    <a:lnB w="32003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5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2016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marL="329565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Likely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9245" marB="0">
                    <a:lnL w="10668">
                      <a:solidFill>
                        <a:srgbClr val="FFFFFF"/>
                      </a:solidFill>
                      <a:prstDash val="solid"/>
                    </a:lnL>
                    <a:lnR w="10668">
                      <a:solidFill>
                        <a:srgbClr val="FFFFFF"/>
                      </a:solidFill>
                      <a:prstDash val="solid"/>
                    </a:lnR>
                    <a:lnT w="10668">
                      <a:solidFill>
                        <a:srgbClr val="FFFFFF"/>
                      </a:solidFill>
                      <a:prstDash val="solid"/>
                    </a:lnT>
                    <a:lnB w="32003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5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2017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Forecast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9245" marB="0">
                    <a:lnL w="10668">
                      <a:solidFill>
                        <a:srgbClr val="FFFFFF"/>
                      </a:solidFill>
                      <a:prstDash val="solid"/>
                    </a:lnL>
                    <a:lnR w="10667">
                      <a:solidFill>
                        <a:srgbClr val="FFFFFF"/>
                      </a:solidFill>
                      <a:prstDash val="solid"/>
                    </a:lnR>
                    <a:lnT w="10668">
                      <a:solidFill>
                        <a:srgbClr val="FFFFFF"/>
                      </a:solidFill>
                      <a:prstDash val="solid"/>
                    </a:lnT>
                    <a:lnB w="32003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500" b="1" spc="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2018</a:t>
                      </a:r>
                      <a:endParaRPr sz="15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Forecast</a:t>
                      </a:r>
                      <a:endParaRPr sz="1500">
                        <a:latin typeface="Calibri"/>
                        <a:cs typeface="Calibri"/>
                      </a:endParaRPr>
                    </a:p>
                  </a:txBody>
                  <a:tcPr marL="0" marR="0" marT="9245" marB="0">
                    <a:lnL w="10667">
                      <a:solidFill>
                        <a:srgbClr val="FFFFFF"/>
                      </a:solidFill>
                      <a:prstDash val="solid"/>
                    </a:lnL>
                    <a:lnR w="10667">
                      <a:solidFill>
                        <a:srgbClr val="FFFFFF"/>
                      </a:solidFill>
                      <a:prstDash val="solid"/>
                    </a:lnR>
                    <a:lnT w="10668">
                      <a:solidFill>
                        <a:srgbClr val="FFFFFF"/>
                      </a:solidFill>
                      <a:prstDash val="solid"/>
                    </a:lnT>
                    <a:lnB w="32003">
                      <a:solidFill>
                        <a:srgbClr val="FFFFFF"/>
                      </a:solidFill>
                      <a:prstDash val="solid"/>
                    </a:lnB>
                    <a:solidFill>
                      <a:srgbClr val="4F80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9124">
                <a:tc>
                  <a:txBody>
                    <a:bodyPr/>
                    <a:lstStyle/>
                    <a:p>
                      <a:pPr marL="94615" marR="60071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New</a:t>
                      </a:r>
                      <a:r>
                        <a:rPr sz="13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Home 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Sales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10668">
                      <a:solidFill>
                        <a:srgbClr val="FFFFFF"/>
                      </a:solidFill>
                      <a:prstDash val="solid"/>
                    </a:lnL>
                    <a:lnR w="10668">
                      <a:solidFill>
                        <a:srgbClr val="FFFFFF"/>
                      </a:solidFill>
                      <a:prstDash val="solid"/>
                    </a:lnR>
                    <a:lnT w="32003">
                      <a:solidFill>
                        <a:srgbClr val="FFFFFF"/>
                      </a:solidFill>
                      <a:prstDash val="solid"/>
                    </a:lnT>
                    <a:lnB w="10668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500,000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10668">
                      <a:solidFill>
                        <a:srgbClr val="FFFFFF"/>
                      </a:solidFill>
                      <a:prstDash val="solid"/>
                    </a:lnL>
                    <a:lnR w="10668">
                      <a:solidFill>
                        <a:srgbClr val="FFFFFF"/>
                      </a:solidFill>
                      <a:prstDash val="solid"/>
                    </a:lnR>
                    <a:lnT w="32003">
                      <a:solidFill>
                        <a:srgbClr val="FFFFFF"/>
                      </a:solidFill>
                      <a:prstDash val="solid"/>
                    </a:lnT>
                    <a:lnB w="10668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570,000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10668">
                      <a:solidFill>
                        <a:srgbClr val="FFFFFF"/>
                      </a:solidFill>
                      <a:prstDash val="solid"/>
                    </a:lnL>
                    <a:lnR w="10668">
                      <a:solidFill>
                        <a:srgbClr val="FFFFFF"/>
                      </a:solidFill>
                      <a:prstDash val="solid"/>
                    </a:lnR>
                    <a:lnT w="32003">
                      <a:solidFill>
                        <a:srgbClr val="FFFFFF"/>
                      </a:solidFill>
                      <a:prstDash val="solid"/>
                    </a:lnT>
                    <a:lnB w="10668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620,000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10668">
                      <a:solidFill>
                        <a:srgbClr val="FFFFFF"/>
                      </a:solidFill>
                      <a:prstDash val="solid"/>
                    </a:lnL>
                    <a:lnR w="10667">
                      <a:solidFill>
                        <a:srgbClr val="FFFFFF"/>
                      </a:solidFill>
                      <a:prstDash val="solid"/>
                    </a:lnR>
                    <a:lnT w="32003">
                      <a:solidFill>
                        <a:srgbClr val="FFFFFF"/>
                      </a:solidFill>
                      <a:prstDash val="solid"/>
                    </a:lnT>
                    <a:lnB w="10668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700,000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3362" marB="0">
                    <a:lnL w="10667">
                      <a:solidFill>
                        <a:srgbClr val="FFFFFF"/>
                      </a:solidFill>
                      <a:prstDash val="solid"/>
                    </a:lnL>
                    <a:lnR w="10667">
                      <a:solidFill>
                        <a:srgbClr val="FFFFFF"/>
                      </a:solidFill>
                      <a:prstDash val="solid"/>
                    </a:lnR>
                    <a:lnT w="32003">
                      <a:solidFill>
                        <a:srgbClr val="FFFFFF"/>
                      </a:solidFill>
                      <a:prstDash val="solid"/>
                    </a:lnT>
                    <a:lnB w="10668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1590">
                <a:tc>
                  <a:txBody>
                    <a:bodyPr/>
                    <a:lstStyle/>
                    <a:p>
                      <a:pPr marL="94615" marR="30162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Existing Home 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Sales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0085" marB="0">
                    <a:lnL w="10668">
                      <a:solidFill>
                        <a:srgbClr val="FFFFFF"/>
                      </a:solidFill>
                      <a:prstDash val="solid"/>
                    </a:lnL>
                    <a:lnR w="10668">
                      <a:solidFill>
                        <a:srgbClr val="FFFFFF"/>
                      </a:solidFill>
                      <a:prstDash val="solid"/>
                    </a:lnR>
                    <a:lnT w="10668">
                      <a:solidFill>
                        <a:srgbClr val="FFFFFF"/>
                      </a:solidFill>
                      <a:prstDash val="solid"/>
                    </a:lnT>
                    <a:lnB w="10667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5.3</a:t>
                      </a:r>
                      <a:r>
                        <a:rPr sz="13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million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0085" marB="0">
                    <a:lnL w="10668">
                      <a:solidFill>
                        <a:srgbClr val="FFFFFF"/>
                      </a:solidFill>
                      <a:prstDash val="solid"/>
                    </a:lnL>
                    <a:lnR w="10668">
                      <a:solidFill>
                        <a:srgbClr val="FFFFFF"/>
                      </a:solidFill>
                      <a:prstDash val="solid"/>
                    </a:lnR>
                    <a:lnT w="10668">
                      <a:solidFill>
                        <a:srgbClr val="FFFFFF"/>
                      </a:solidFill>
                      <a:prstDash val="solid"/>
                    </a:lnT>
                    <a:lnB w="10667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5.4</a:t>
                      </a:r>
                      <a:r>
                        <a:rPr sz="13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million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0085" marB="0">
                    <a:lnL w="10668">
                      <a:solidFill>
                        <a:srgbClr val="FFFFFF"/>
                      </a:solidFill>
                      <a:prstDash val="solid"/>
                    </a:lnL>
                    <a:lnR w="10668">
                      <a:solidFill>
                        <a:srgbClr val="FFFFFF"/>
                      </a:solidFill>
                      <a:prstDash val="solid"/>
                    </a:lnR>
                    <a:lnT w="10668">
                      <a:solidFill>
                        <a:srgbClr val="FFFFFF"/>
                      </a:solidFill>
                      <a:prstDash val="solid"/>
                    </a:lnT>
                    <a:lnB w="10667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5.5</a:t>
                      </a:r>
                      <a:r>
                        <a:rPr sz="13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million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0085" marB="0">
                    <a:lnL w="10668">
                      <a:solidFill>
                        <a:srgbClr val="FFFFFF"/>
                      </a:solidFill>
                      <a:prstDash val="solid"/>
                    </a:lnL>
                    <a:lnR w="10667">
                      <a:solidFill>
                        <a:srgbClr val="FFFFFF"/>
                      </a:solidFill>
                      <a:prstDash val="solid"/>
                    </a:lnR>
                    <a:lnT w="10668">
                      <a:solidFill>
                        <a:srgbClr val="FFFFFF"/>
                      </a:solidFill>
                      <a:prstDash val="solid"/>
                    </a:lnT>
                    <a:lnB w="10667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marL="16256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5.7</a:t>
                      </a:r>
                      <a:r>
                        <a:rPr sz="13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0" dirty="0">
                          <a:latin typeface="Calibri"/>
                          <a:cs typeface="Calibri"/>
                        </a:rPr>
                        <a:t>million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0085" marB="0">
                    <a:lnL w="10667">
                      <a:solidFill>
                        <a:srgbClr val="FFFFFF"/>
                      </a:solidFill>
                      <a:prstDash val="solid"/>
                    </a:lnL>
                    <a:lnR w="10667">
                      <a:solidFill>
                        <a:srgbClr val="FFFFFF"/>
                      </a:solidFill>
                      <a:prstDash val="solid"/>
                    </a:lnR>
                    <a:lnT w="10668">
                      <a:solidFill>
                        <a:srgbClr val="FFFFFF"/>
                      </a:solidFill>
                      <a:prstDash val="solid"/>
                    </a:lnT>
                    <a:lnB w="10667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9836">
                <a:tc>
                  <a:txBody>
                    <a:bodyPr/>
                    <a:lstStyle/>
                    <a:p>
                      <a:pPr marL="94615" marR="40005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Median</a:t>
                      </a:r>
                      <a:r>
                        <a:rPr sz="13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Price  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Growth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0505" marB="0">
                    <a:lnL w="10668">
                      <a:solidFill>
                        <a:srgbClr val="FFFFFF"/>
                      </a:solidFill>
                      <a:prstDash val="solid"/>
                    </a:lnL>
                    <a:lnR w="10668">
                      <a:solidFill>
                        <a:srgbClr val="FFFFFF"/>
                      </a:solidFill>
                      <a:prstDash val="solid"/>
                    </a:lnR>
                    <a:lnT w="10667">
                      <a:solidFill>
                        <a:srgbClr val="FFFFFF"/>
                      </a:solidFill>
                      <a:prstDash val="solid"/>
                    </a:lnT>
                    <a:lnB w="10667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+</a:t>
                      </a:r>
                      <a:r>
                        <a:rPr sz="13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5" dirty="0">
                          <a:latin typeface="Calibri"/>
                          <a:cs typeface="Calibri"/>
                        </a:rPr>
                        <a:t>6.8%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0505" marB="0">
                    <a:lnL w="10668">
                      <a:solidFill>
                        <a:srgbClr val="FFFFFF"/>
                      </a:solidFill>
                      <a:prstDash val="solid"/>
                    </a:lnL>
                    <a:lnR w="10668">
                      <a:solidFill>
                        <a:srgbClr val="FFFFFF"/>
                      </a:solidFill>
                      <a:prstDash val="solid"/>
                    </a:lnR>
                    <a:lnT w="10667">
                      <a:solidFill>
                        <a:srgbClr val="FFFFFF"/>
                      </a:solidFill>
                      <a:prstDash val="solid"/>
                    </a:lnT>
                    <a:lnB w="10667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+4.0%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0505" marB="0">
                    <a:lnL w="10668">
                      <a:solidFill>
                        <a:srgbClr val="FFFFFF"/>
                      </a:solidFill>
                      <a:prstDash val="solid"/>
                    </a:lnL>
                    <a:lnR w="10668">
                      <a:solidFill>
                        <a:srgbClr val="FFFFFF"/>
                      </a:solidFill>
                      <a:prstDash val="solid"/>
                    </a:lnR>
                    <a:lnT w="10667">
                      <a:solidFill>
                        <a:srgbClr val="FFFFFF"/>
                      </a:solidFill>
                      <a:prstDash val="solid"/>
                    </a:lnT>
                    <a:lnB w="10667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4.2%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0505" marB="0">
                    <a:lnL w="10668">
                      <a:solidFill>
                        <a:srgbClr val="FFFFFF"/>
                      </a:solidFill>
                      <a:prstDash val="solid"/>
                    </a:lnL>
                    <a:lnR w="10667">
                      <a:solidFill>
                        <a:srgbClr val="FFFFFF"/>
                      </a:solidFill>
                      <a:prstDash val="solid"/>
                    </a:lnR>
                    <a:lnT w="10667">
                      <a:solidFill>
                        <a:srgbClr val="FFFFFF"/>
                      </a:solidFill>
                      <a:prstDash val="solid"/>
                    </a:lnT>
                    <a:lnB w="10667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2.5%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0505" marB="0">
                    <a:lnL w="10667">
                      <a:solidFill>
                        <a:srgbClr val="FFFFFF"/>
                      </a:solidFill>
                      <a:prstDash val="solid"/>
                    </a:lnL>
                    <a:lnR w="10667">
                      <a:solidFill>
                        <a:srgbClr val="FFFFFF"/>
                      </a:solidFill>
                      <a:prstDash val="solid"/>
                    </a:lnR>
                    <a:lnT w="10667">
                      <a:solidFill>
                        <a:srgbClr val="FFFFFF"/>
                      </a:solidFill>
                      <a:prstDash val="solid"/>
                    </a:lnT>
                    <a:lnB w="10667">
                      <a:solidFill>
                        <a:srgbClr val="FFFFFF"/>
                      </a:solidFill>
                      <a:prstDash val="solid"/>
                    </a:lnB>
                    <a:solidFill>
                      <a:srgbClr val="CF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1536">
                <a:tc>
                  <a:txBody>
                    <a:bodyPr/>
                    <a:lstStyle/>
                    <a:p>
                      <a:pPr marL="94615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300" spc="-10" dirty="0">
                          <a:latin typeface="Calibri"/>
                          <a:cs typeface="Calibri"/>
                        </a:rPr>
                        <a:t>30-year</a:t>
                      </a:r>
                      <a:r>
                        <a:rPr sz="13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300" spc="-15" dirty="0">
                          <a:latin typeface="Calibri"/>
                          <a:cs typeface="Calibri"/>
                        </a:rPr>
                        <a:t>Rate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0505" marB="0">
                    <a:lnL w="10668">
                      <a:solidFill>
                        <a:srgbClr val="FFFFFF"/>
                      </a:solidFill>
                      <a:prstDash val="solid"/>
                    </a:lnL>
                    <a:lnR w="10668">
                      <a:solidFill>
                        <a:srgbClr val="FFFFFF"/>
                      </a:solidFill>
                      <a:prstDash val="solid"/>
                    </a:lnR>
                    <a:lnT w="10667">
                      <a:solidFill>
                        <a:srgbClr val="FFFFFF"/>
                      </a:solidFill>
                      <a:prstDash val="solid"/>
                    </a:lnT>
                    <a:lnB w="10667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3.9%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0505" marB="0">
                    <a:lnL w="10668">
                      <a:solidFill>
                        <a:srgbClr val="FFFFFF"/>
                      </a:solidFill>
                      <a:prstDash val="solid"/>
                    </a:lnL>
                    <a:lnR w="10668">
                      <a:solidFill>
                        <a:srgbClr val="FFFFFF"/>
                      </a:solidFill>
                      <a:prstDash val="solid"/>
                    </a:lnR>
                    <a:lnT w="10667">
                      <a:solidFill>
                        <a:srgbClr val="FFFFFF"/>
                      </a:solidFill>
                      <a:prstDash val="solid"/>
                    </a:lnT>
                    <a:lnB w="10667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3.6%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0505" marB="0">
                    <a:lnL w="10668">
                      <a:solidFill>
                        <a:srgbClr val="FFFFFF"/>
                      </a:solidFill>
                      <a:prstDash val="solid"/>
                    </a:lnL>
                    <a:lnR w="10668">
                      <a:solidFill>
                        <a:srgbClr val="FFFFFF"/>
                      </a:solidFill>
                      <a:prstDash val="solid"/>
                    </a:lnR>
                    <a:lnT w="10667">
                      <a:solidFill>
                        <a:srgbClr val="FFFFFF"/>
                      </a:solidFill>
                      <a:prstDash val="solid"/>
                    </a:lnT>
                    <a:lnB w="10667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4.1%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T="10505" marB="0">
                    <a:lnL w="10668">
                      <a:solidFill>
                        <a:srgbClr val="FFFFFF"/>
                      </a:solidFill>
                      <a:prstDash val="solid"/>
                    </a:lnL>
                    <a:lnR w="10667">
                      <a:solidFill>
                        <a:srgbClr val="FFFFFF"/>
                      </a:solidFill>
                      <a:prstDash val="solid"/>
                    </a:lnR>
                    <a:lnT w="10667">
                      <a:solidFill>
                        <a:srgbClr val="FFFFFF"/>
                      </a:solidFill>
                      <a:prstDash val="solid"/>
                    </a:lnT>
                    <a:lnB w="10667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300" spc="-5" dirty="0">
                          <a:latin typeface="Calibri"/>
                          <a:cs typeface="Calibri"/>
                        </a:rPr>
                        <a:t>4.5%</a:t>
                      </a:r>
                      <a:endParaRPr sz="1300" dirty="0">
                        <a:latin typeface="Calibri"/>
                        <a:cs typeface="Calibri"/>
                      </a:endParaRPr>
                    </a:p>
                  </a:txBody>
                  <a:tcPr marL="0" marR="0" marT="10505" marB="0">
                    <a:lnL w="10667">
                      <a:solidFill>
                        <a:srgbClr val="FFFFFF"/>
                      </a:solidFill>
                      <a:prstDash val="solid"/>
                    </a:lnL>
                    <a:lnR w="10667">
                      <a:solidFill>
                        <a:srgbClr val="FFFFFF"/>
                      </a:solidFill>
                      <a:prstDash val="solid"/>
                    </a:lnR>
                    <a:lnT w="10667">
                      <a:solidFill>
                        <a:srgbClr val="FFFFFF"/>
                      </a:solidFill>
                      <a:prstDash val="solid"/>
                    </a:lnT>
                    <a:lnB w="10667">
                      <a:solidFill>
                        <a:srgbClr val="FFFFFF"/>
                      </a:solidFill>
                      <a:prstDash val="solid"/>
                    </a:lnB>
                    <a:solidFill>
                      <a:srgbClr val="E8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5355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Housing Market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63" t="28952" r="25371" b="16759"/>
          <a:stretch/>
        </p:blipFill>
        <p:spPr>
          <a:xfrm>
            <a:off x="2171700" y="2114550"/>
            <a:ext cx="4800600" cy="392016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914650" y="2743200"/>
            <a:ext cx="3657600" cy="321970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30106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0" y="0"/>
            <a:ext cx="9123630" cy="6833916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605" y="76200"/>
            <a:ext cx="4122295" cy="304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50960" y="650144"/>
            <a:ext cx="2609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+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584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44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892" y="3390049"/>
            <a:ext cx="4587204" cy="33917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50960" y="650144"/>
            <a:ext cx="2609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+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4625059" cy="339004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5058" y="838199"/>
            <a:ext cx="47317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= 82% of Market was </a:t>
            </a:r>
          </a:p>
          <a:p>
            <a:r>
              <a:rPr lang="en-US" sz="4000" b="1" dirty="0"/>
              <a:t>Residential Resales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21" y="4114800"/>
            <a:ext cx="43614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18% of Market was </a:t>
            </a:r>
          </a:p>
          <a:p>
            <a:r>
              <a:rPr lang="en-US" sz="4000" b="1" dirty="0"/>
              <a:t>New Construction </a:t>
            </a:r>
          </a:p>
          <a:p>
            <a:r>
              <a:rPr lang="en-US" sz="4000" b="1" dirty="0"/>
              <a:t>Sales</a:t>
            </a:r>
          </a:p>
        </p:txBody>
      </p:sp>
    </p:spTree>
    <p:extLst>
      <p:ext uri="{BB962C8B-B14F-4D97-AF65-F5344CB8AC3E}">
        <p14:creationId xmlns:p14="http://schemas.microsoft.com/office/powerpoint/2010/main" val="227666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1202151"/>
            <a:ext cx="4130891" cy="57149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1524000"/>
            <a:ext cx="4914900" cy="49149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3400" y="1828800"/>
            <a:ext cx="192071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+7.9%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7000" y="5486400"/>
            <a:ext cx="16738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(+559)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" y="7776"/>
            <a:ext cx="26450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TOTAL CLOSED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372783" y="940541"/>
            <a:ext cx="9156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2016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6894" y="1705155"/>
            <a:ext cx="1044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2015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72783" y="1725371"/>
            <a:ext cx="1008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7,636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2490520"/>
            <a:ext cx="10086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7,077</a:t>
            </a:r>
          </a:p>
        </p:txBody>
      </p:sp>
    </p:spTree>
    <p:extLst>
      <p:ext uri="{BB962C8B-B14F-4D97-AF65-F5344CB8AC3E}">
        <p14:creationId xmlns:p14="http://schemas.microsoft.com/office/powerpoint/2010/main" val="32005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66" y="-1"/>
            <a:ext cx="9148665" cy="66421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219200"/>
            <a:ext cx="1905000" cy="221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444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" y="2032574"/>
            <a:ext cx="4489010" cy="4825425"/>
          </a:xfrm>
        </p:spPr>
      </p:pic>
      <p:sp>
        <p:nvSpPr>
          <p:cNvPr id="5" name="TextBox 4"/>
          <p:cNvSpPr txBox="1"/>
          <p:nvPr/>
        </p:nvSpPr>
        <p:spPr>
          <a:xfrm>
            <a:off x="359121" y="103257"/>
            <a:ext cx="46571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# Sold Whole Market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6679" y="2438400"/>
            <a:ext cx="1869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+ 7.9%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10660" y="685800"/>
            <a:ext cx="3138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Resale Market?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535" y="2032575"/>
            <a:ext cx="4444425" cy="44444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086600" y="1143000"/>
            <a:ext cx="1468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+9.2%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5639" y="3154740"/>
            <a:ext cx="1271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(+559)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6096000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7633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96200" y="4648200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6269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43800" y="5410200"/>
            <a:ext cx="1133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(+554</a:t>
            </a:r>
            <a:r>
              <a:rPr 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06542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" y="457200"/>
            <a:ext cx="5022411" cy="6400800"/>
          </a:xfrm>
        </p:spPr>
      </p:pic>
      <p:sp>
        <p:nvSpPr>
          <p:cNvPr id="5" name="TextBox 4"/>
          <p:cNvSpPr txBox="1"/>
          <p:nvPr/>
        </p:nvSpPr>
        <p:spPr>
          <a:xfrm>
            <a:off x="0" y="131674"/>
            <a:ext cx="4365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# Sold Whole Market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6679" y="2438400"/>
            <a:ext cx="1869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+ 7.9%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789" y="551367"/>
            <a:ext cx="418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Resale Market +9.7%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39059" y="1422626"/>
            <a:ext cx="39426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New Construction 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7846" y="2216614"/>
            <a:ext cx="13292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en-US" sz="4000" b="1" dirty="0"/>
              <a:t>0.0%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5639" y="3154740"/>
            <a:ext cx="12715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(+559)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6096000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7633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271599" y="6095999"/>
            <a:ext cx="1018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1364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10400" y="2882473"/>
            <a:ext cx="7713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(+2)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699" y="3467952"/>
            <a:ext cx="5257800" cy="187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6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EXISTING HOMES SALE</a:t>
            </a:r>
            <a:br>
              <a:rPr lang="en-US" sz="4800" b="1" dirty="0">
                <a:solidFill>
                  <a:schemeClr val="bg1"/>
                </a:solidFill>
              </a:rPr>
            </a:br>
            <a:r>
              <a:rPr lang="en-US" sz="4800" b="1" dirty="0">
                <a:solidFill>
                  <a:schemeClr val="bg1"/>
                </a:solidFill>
              </a:rPr>
              <a:t>BY THE NUMBERS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499"/>
            <a:ext cx="9144001" cy="5143501"/>
          </a:xfrm>
        </p:spPr>
      </p:pic>
    </p:spTree>
    <p:extLst>
      <p:ext uri="{BB962C8B-B14F-4D97-AF65-F5344CB8AC3E}">
        <p14:creationId xmlns:p14="http://schemas.microsoft.com/office/powerpoint/2010/main" val="20381082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89" y="304800"/>
            <a:ext cx="4050313" cy="2001501"/>
          </a:xfrm>
        </p:spPr>
      </p:pic>
      <p:sp>
        <p:nvSpPr>
          <p:cNvPr id="6" name="TextBox 5"/>
          <p:cNvSpPr txBox="1"/>
          <p:nvPr/>
        </p:nvSpPr>
        <p:spPr>
          <a:xfrm>
            <a:off x="4597946" y="533400"/>
            <a:ext cx="116730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</a:rPr>
              <a:t>18%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09883" y="487836"/>
            <a:ext cx="21964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4400" b="1" u="sng" dirty="0">
                <a:solidFill>
                  <a:srgbClr val="1F497D"/>
                </a:solidFill>
              </a:rPr>
              <a:t>&lt;</a:t>
            </a:r>
            <a:r>
              <a:rPr lang="en-US" sz="3600" b="1" dirty="0">
                <a:solidFill>
                  <a:schemeClr val="tx2"/>
                </a:solidFill>
              </a:rPr>
              <a:t> $75,000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5800" y="6211669"/>
            <a:ext cx="15087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(+ 556)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23303" y="1320192"/>
            <a:ext cx="11673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</a:rPr>
              <a:t>80%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09883" y="1299407"/>
            <a:ext cx="253466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</a:rPr>
              <a:t> </a:t>
            </a:r>
            <a:r>
              <a:rPr lang="en-US" sz="4400" b="1" u="sng" dirty="0">
                <a:solidFill>
                  <a:srgbClr val="1F497D"/>
                </a:solidFill>
              </a:rPr>
              <a:t>&lt;</a:t>
            </a:r>
            <a:r>
              <a:rPr lang="en-US" sz="3600" b="1" dirty="0">
                <a:solidFill>
                  <a:schemeClr val="tx2"/>
                </a:solidFill>
              </a:rPr>
              <a:t> $202,000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34619" y="2003695"/>
            <a:ext cx="413446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tx2"/>
                </a:solidFill>
              </a:rPr>
              <a:t>17% - </a:t>
            </a:r>
            <a:r>
              <a:rPr lang="en-US" sz="3600" b="1" dirty="0">
                <a:solidFill>
                  <a:schemeClr val="tx2"/>
                </a:solidFill>
              </a:rPr>
              <a:t>Foreclosures</a:t>
            </a:r>
            <a:r>
              <a:rPr lang="en-US" sz="4400" b="1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90978" y="4578529"/>
            <a:ext cx="45805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chemeClr val="tx2"/>
                </a:solidFill>
              </a:rPr>
              <a:t>Avg</a:t>
            </a:r>
            <a:r>
              <a:rPr lang="en-US" sz="4000" b="1" dirty="0">
                <a:solidFill>
                  <a:schemeClr val="tx2"/>
                </a:solidFill>
              </a:rPr>
              <a:t> $/S.F. =  $78/S.F.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33742" y="4571433"/>
            <a:ext cx="1215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+6.2%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39271" y="3088472"/>
            <a:ext cx="45698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 err="1">
                <a:solidFill>
                  <a:srgbClr val="1F497D"/>
                </a:solidFill>
              </a:rPr>
              <a:t>Avg</a:t>
            </a:r>
            <a:r>
              <a:rPr lang="en-US" sz="4000" b="1" dirty="0">
                <a:solidFill>
                  <a:srgbClr val="1F497D"/>
                </a:solidFill>
              </a:rPr>
              <a:t> Price = $142,911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65708" y="3826910"/>
            <a:ext cx="4030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 err="1">
                <a:solidFill>
                  <a:srgbClr val="1F497D"/>
                </a:solidFill>
              </a:rPr>
              <a:t>Avg</a:t>
            </a:r>
            <a:r>
              <a:rPr lang="en-US" sz="4000" b="1" dirty="0">
                <a:solidFill>
                  <a:srgbClr val="1F497D"/>
                </a:solidFill>
              </a:rPr>
              <a:t> S.F. = 1835 </a:t>
            </a:r>
            <a:r>
              <a:rPr lang="en-US" sz="4000" b="1" dirty="0" err="1">
                <a:solidFill>
                  <a:srgbClr val="1F497D"/>
                </a:solidFill>
              </a:rPr>
              <a:t>s.f.</a:t>
            </a:r>
            <a:endParaRPr lang="en-US" sz="4000" b="1" dirty="0">
              <a:solidFill>
                <a:srgbClr val="1F497D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7738" y="3144394"/>
            <a:ext cx="1215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 dirty="0"/>
              <a:t>+7.2%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09112" y="3888465"/>
            <a:ext cx="12153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b="1" dirty="0"/>
              <a:t>+0.9%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0" y="2209800"/>
            <a:ext cx="1342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/>
              <a:t>+9.2%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94546" y="5377060"/>
            <a:ext cx="62592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1F497D"/>
                </a:solidFill>
              </a:rPr>
              <a:t>Median Days on Market = 59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8779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 Average DAYS ON MARKET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507977"/>
            <a:ext cx="29708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/>
              <a:t>Top Half DOM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81600" y="1485734"/>
            <a:ext cx="3725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/>
              <a:t>Bottom Half DOM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15200" y="3428998"/>
            <a:ext cx="886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162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00400" y="3290498"/>
            <a:ext cx="25795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&lt; 3.2% &gt;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2400" y="2374844"/>
            <a:ext cx="42510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Average DOM = 23 Days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5963" y="4752852"/>
            <a:ext cx="41923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Longest DOM = 59 Days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14608" y="2401680"/>
            <a:ext cx="4459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Average DOM = 165 Days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33850" y="4752851"/>
            <a:ext cx="46090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Longest DOM = 1550 Days</a:t>
            </a:r>
          </a:p>
        </p:txBody>
      </p:sp>
    </p:spTree>
    <p:extLst>
      <p:ext uri="{BB962C8B-B14F-4D97-AF65-F5344CB8AC3E}">
        <p14:creationId xmlns:p14="http://schemas.microsoft.com/office/powerpoint/2010/main" val="279809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NEW CONSTRUCTIN</a:t>
            </a:r>
            <a:br>
              <a:rPr lang="en-US" b="1" dirty="0">
                <a:solidFill>
                  <a:schemeClr val="bg1"/>
                </a:solidFill>
              </a:rPr>
            </a:br>
            <a:r>
              <a:rPr lang="en-US" b="1" dirty="0">
                <a:solidFill>
                  <a:schemeClr val="bg1"/>
                </a:solidFill>
              </a:rPr>
              <a:t>BY THE NUMBERS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5562600"/>
          </a:xfrm>
        </p:spPr>
      </p:pic>
    </p:spTree>
    <p:extLst>
      <p:ext uri="{BB962C8B-B14F-4D97-AF65-F5344CB8AC3E}">
        <p14:creationId xmlns:p14="http://schemas.microsoft.com/office/powerpoint/2010/main" val="3465536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535" y="3098355"/>
            <a:ext cx="8547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(+2)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17542" y="1373688"/>
            <a:ext cx="12586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800" b="1" dirty="0">
                <a:solidFill>
                  <a:srgbClr val="1F497D"/>
                </a:solidFill>
              </a:rPr>
              <a:t>80%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14967" y="1391658"/>
            <a:ext cx="298030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>
                <a:solidFill>
                  <a:srgbClr val="1F497D"/>
                </a:solidFill>
              </a:rPr>
              <a:t> </a:t>
            </a:r>
            <a:r>
              <a:rPr lang="en-US" sz="4400" b="1" u="sng" dirty="0">
                <a:solidFill>
                  <a:srgbClr val="1F497D"/>
                </a:solidFill>
              </a:rPr>
              <a:t>&lt;</a:t>
            </a:r>
            <a:r>
              <a:rPr lang="en-US" sz="4400" b="1" dirty="0">
                <a:solidFill>
                  <a:srgbClr val="1F497D"/>
                </a:solidFill>
              </a:rPr>
              <a:t>  $283,000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11118" y="5026402"/>
            <a:ext cx="4503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>
                <a:solidFill>
                  <a:srgbClr val="1F497D"/>
                </a:solidFill>
              </a:rPr>
              <a:t>Avg. $/S.F. - $94/S.F.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920165" y="5118735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/>
              <a:t>+2.9%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10811" y="2975244"/>
            <a:ext cx="46083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>
                <a:solidFill>
                  <a:srgbClr val="1F497D"/>
                </a:solidFill>
              </a:rPr>
              <a:t>Avg. Price - $237,948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12094" y="4004085"/>
            <a:ext cx="42036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b="1" dirty="0">
                <a:solidFill>
                  <a:srgbClr val="1F497D"/>
                </a:solidFill>
              </a:rPr>
              <a:t>Avg. S.F  -  2523 </a:t>
            </a:r>
            <a:r>
              <a:rPr lang="en-US" sz="4000" b="1" dirty="0" err="1">
                <a:solidFill>
                  <a:srgbClr val="1F497D"/>
                </a:solidFill>
              </a:rPr>
              <a:t>s.f.</a:t>
            </a:r>
            <a:endParaRPr lang="en-US" sz="4000" b="1" dirty="0">
              <a:solidFill>
                <a:srgbClr val="1F497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81969" y="42622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019763" y="3074101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</a:rPr>
              <a:t>+7.7%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08090" y="4090318"/>
            <a:ext cx="10871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</a:rPr>
              <a:t>+0.1%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00200" y="1148275"/>
            <a:ext cx="1423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0.0%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69817" y="241013"/>
            <a:ext cx="40043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/>
              <a:t>New Construction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4287"/>
            <a:ext cx="3284505" cy="137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18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/>
              <a:t>What does it mean to you?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295400"/>
            <a:ext cx="1371600" cy="4830762"/>
          </a:xfrm>
        </p:spPr>
      </p:pic>
      <p:sp>
        <p:nvSpPr>
          <p:cNvPr id="5" name="TextBox 4"/>
          <p:cNvSpPr txBox="1"/>
          <p:nvPr/>
        </p:nvSpPr>
        <p:spPr>
          <a:xfrm>
            <a:off x="1537996" y="1321837"/>
            <a:ext cx="7716408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All New Construction Appreciation $/</a:t>
            </a:r>
            <a:r>
              <a:rPr lang="en-US" sz="2800" b="1" dirty="0" err="1"/>
              <a:t>s.f.</a:t>
            </a:r>
            <a:r>
              <a:rPr lang="en-US" sz="2800" b="1" dirty="0"/>
              <a:t>   + 2.88%</a:t>
            </a:r>
          </a:p>
          <a:p>
            <a:endParaRPr lang="en-US" sz="2800" b="1" dirty="0"/>
          </a:p>
          <a:p>
            <a:r>
              <a:rPr lang="en-US" sz="2800" b="1" dirty="0"/>
              <a:t>Cumberland County     + 1.2%</a:t>
            </a:r>
          </a:p>
          <a:p>
            <a:r>
              <a:rPr lang="en-US" sz="2800" b="1" dirty="0"/>
              <a:t>Harnett County              + 3.2%</a:t>
            </a:r>
          </a:p>
          <a:p>
            <a:r>
              <a:rPr lang="en-US" sz="2800" b="1" dirty="0"/>
              <a:t>Hoke County                   + 5.1%</a:t>
            </a:r>
          </a:p>
          <a:p>
            <a:endParaRPr lang="en-US" sz="2800" b="1" dirty="0"/>
          </a:p>
          <a:p>
            <a:r>
              <a:rPr lang="en-US" sz="2800" b="1" dirty="0"/>
              <a:t>All Residential Existing Appreciation $/S.F  + 6.16%</a:t>
            </a:r>
          </a:p>
          <a:p>
            <a:r>
              <a:rPr lang="en-US" sz="2800" b="1" dirty="0"/>
              <a:t>Cumberland County       + 5.5%           </a:t>
            </a:r>
          </a:p>
          <a:p>
            <a:r>
              <a:rPr lang="en-US" sz="2800" b="1" dirty="0"/>
              <a:t>Harnett County               + 4.3</a:t>
            </a:r>
          </a:p>
          <a:p>
            <a:r>
              <a:rPr lang="en-US" sz="2800" b="1" dirty="0"/>
              <a:t>Hoke County                   + 7.0%</a:t>
            </a:r>
          </a:p>
        </p:txBody>
      </p:sp>
    </p:spTree>
    <p:extLst>
      <p:ext uri="{BB962C8B-B14F-4D97-AF65-F5344CB8AC3E}">
        <p14:creationId xmlns:p14="http://schemas.microsoft.com/office/powerpoint/2010/main" val="152761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6" b="9084"/>
          <a:stretch/>
        </p:blipFill>
        <p:spPr>
          <a:xfrm>
            <a:off x="-76200" y="0"/>
            <a:ext cx="9220200" cy="6858000"/>
          </a:xfrm>
        </p:spPr>
      </p:pic>
    </p:spTree>
    <p:extLst>
      <p:ext uri="{BB962C8B-B14F-4D97-AF65-F5344CB8AC3E}">
        <p14:creationId xmlns:p14="http://schemas.microsoft.com/office/powerpoint/2010/main" val="3675760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82" y="0"/>
            <a:ext cx="9202832" cy="6858000"/>
          </a:xfrm>
        </p:spPr>
      </p:pic>
    </p:spTree>
    <p:extLst>
      <p:ext uri="{BB962C8B-B14F-4D97-AF65-F5344CB8AC3E}">
        <p14:creationId xmlns:p14="http://schemas.microsoft.com/office/powerpoint/2010/main" val="1824684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458" y="971550"/>
            <a:ext cx="6939716" cy="53110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150" y="857250"/>
            <a:ext cx="6878024" cy="857250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U.S. Housing</a:t>
            </a:r>
          </a:p>
        </p:txBody>
      </p:sp>
    </p:spTree>
    <p:extLst>
      <p:ext uri="{BB962C8B-B14F-4D97-AF65-F5344CB8AC3E}">
        <p14:creationId xmlns:p14="http://schemas.microsoft.com/office/powerpoint/2010/main" val="225204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1"/>
          <a:stretch/>
        </p:blipFill>
        <p:spPr>
          <a:xfrm>
            <a:off x="-76200" y="-34212"/>
            <a:ext cx="9144000" cy="6892212"/>
          </a:xfrm>
        </p:spPr>
      </p:pic>
    </p:spTree>
    <p:extLst>
      <p:ext uri="{BB962C8B-B14F-4D97-AF65-F5344CB8AC3E}">
        <p14:creationId xmlns:p14="http://schemas.microsoft.com/office/powerpoint/2010/main" val="12768057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102" y="0"/>
            <a:ext cx="9175102" cy="6553200"/>
          </a:xfrm>
        </p:spPr>
      </p:pic>
    </p:spTree>
    <p:extLst>
      <p:ext uri="{BB962C8B-B14F-4D97-AF65-F5344CB8AC3E}">
        <p14:creationId xmlns:p14="http://schemas.microsoft.com/office/powerpoint/2010/main" val="1350473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2773" y="374391"/>
            <a:ext cx="4301377" cy="40229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8405"/>
            <a:r>
              <a:rPr sz="2614" dirty="0"/>
              <a:t>Annual Home</a:t>
            </a:r>
            <a:r>
              <a:rPr sz="2614" spc="-30" dirty="0"/>
              <a:t> </a:t>
            </a:r>
            <a:r>
              <a:rPr sz="2614" dirty="0"/>
              <a:t>Sales</a:t>
            </a:r>
          </a:p>
        </p:txBody>
      </p:sp>
      <p:sp>
        <p:nvSpPr>
          <p:cNvPr id="3" name="object 3"/>
          <p:cNvSpPr/>
          <p:nvPr/>
        </p:nvSpPr>
        <p:spPr>
          <a:xfrm>
            <a:off x="6596119" y="4394162"/>
            <a:ext cx="84044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492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14738" y="4394162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4">
                <a:moveTo>
                  <a:pt x="0" y="0"/>
                </a:moveTo>
                <a:lnTo>
                  <a:pt x="254507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033361" y="4394162"/>
            <a:ext cx="169769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6031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51980" y="4394162"/>
            <a:ext cx="169769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6031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70600" y="4394162"/>
            <a:ext cx="169769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6031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190228" y="4394162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7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908848" y="4394162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7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27469" y="4394162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8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346089" y="4394162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7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064709" y="4394162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8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783331" y="4394162"/>
            <a:ext cx="169769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032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501951" y="4394162"/>
            <a:ext cx="169769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031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21578" y="4394162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7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940199" y="4394162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8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658820" y="4394162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7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377440" y="4394162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7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180777" y="4394162"/>
            <a:ext cx="84044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491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596119" y="4162705"/>
            <a:ext cx="84044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492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14738" y="4162705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4">
                <a:moveTo>
                  <a:pt x="0" y="0"/>
                </a:moveTo>
                <a:lnTo>
                  <a:pt x="254507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033361" y="4162705"/>
            <a:ext cx="169769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6031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5751980" y="4162705"/>
            <a:ext cx="169769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6031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470600" y="4162705"/>
            <a:ext cx="169769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6031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190228" y="4162705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7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908848" y="4162705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7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627469" y="4162705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8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346089" y="4162705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7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064709" y="4162705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8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783331" y="4162705"/>
            <a:ext cx="169769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032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501951" y="4162705"/>
            <a:ext cx="169769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031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221578" y="4162705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7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940199" y="4162705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8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2658820" y="4162705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7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377440" y="4162705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7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180777" y="4162705"/>
            <a:ext cx="84044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491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596119" y="3931751"/>
            <a:ext cx="84044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492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314738" y="3931751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4">
                <a:moveTo>
                  <a:pt x="0" y="0"/>
                </a:moveTo>
                <a:lnTo>
                  <a:pt x="254507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033361" y="3931751"/>
            <a:ext cx="169769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6031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5751980" y="3931751"/>
            <a:ext cx="169769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6031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470600" y="3931751"/>
            <a:ext cx="169769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6031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190228" y="3931751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7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908848" y="3931751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7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627469" y="3931751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8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346089" y="3931751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7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064709" y="3931751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8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3783331" y="3931751"/>
            <a:ext cx="169769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032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3501951" y="3931751"/>
            <a:ext cx="169769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031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221578" y="3931751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7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2940199" y="3931751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8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2658820" y="3931751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7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377440" y="3931751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7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2180777" y="3931751"/>
            <a:ext cx="84044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491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596119" y="3699791"/>
            <a:ext cx="84044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492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314738" y="3699791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4">
                <a:moveTo>
                  <a:pt x="0" y="0"/>
                </a:moveTo>
                <a:lnTo>
                  <a:pt x="254507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033361" y="3699791"/>
            <a:ext cx="169769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6031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5751980" y="3699791"/>
            <a:ext cx="169769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6031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470600" y="3699791"/>
            <a:ext cx="169769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6031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190228" y="3699791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7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908848" y="3699791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7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627469" y="3699791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8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4346089" y="3699791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7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4064709" y="3699791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8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3783331" y="3699791"/>
            <a:ext cx="169769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032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3501951" y="3699791"/>
            <a:ext cx="169769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031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3221578" y="3699791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7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2940199" y="3699791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8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2658820" y="3699791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7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2377440" y="3699791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7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2180777" y="3699791"/>
            <a:ext cx="84044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491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6596119" y="3467828"/>
            <a:ext cx="84044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492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6314738" y="3467828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4">
                <a:moveTo>
                  <a:pt x="0" y="0"/>
                </a:moveTo>
                <a:lnTo>
                  <a:pt x="254507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033361" y="3467828"/>
            <a:ext cx="169769" cy="0"/>
          </a:xfrm>
          <a:custGeom>
            <a:avLst/>
            <a:gdLst/>
            <a:ahLst/>
            <a:cxnLst/>
            <a:rect l="l" t="t" r="r" b="b"/>
            <a:pathLst>
              <a:path w="256540">
                <a:moveTo>
                  <a:pt x="0" y="0"/>
                </a:moveTo>
                <a:lnTo>
                  <a:pt x="256031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4346090" y="3467828"/>
            <a:ext cx="1575407" cy="0"/>
          </a:xfrm>
          <a:custGeom>
            <a:avLst/>
            <a:gdLst/>
            <a:ahLst/>
            <a:cxnLst/>
            <a:rect l="l" t="t" r="r" b="b"/>
            <a:pathLst>
              <a:path w="2380615">
                <a:moveTo>
                  <a:pt x="0" y="0"/>
                </a:moveTo>
                <a:lnTo>
                  <a:pt x="2380487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064709" y="3467828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8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3783331" y="3467828"/>
            <a:ext cx="169769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032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3501951" y="3467828"/>
            <a:ext cx="169769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031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3221578" y="3467828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7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2940199" y="3467828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8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2658820" y="3467828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7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2377440" y="3467828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7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2180777" y="3467828"/>
            <a:ext cx="84044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491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4346089" y="3236875"/>
            <a:ext cx="2333906" cy="0"/>
          </a:xfrm>
          <a:custGeom>
            <a:avLst/>
            <a:gdLst/>
            <a:ahLst/>
            <a:cxnLst/>
            <a:rect l="l" t="t" r="r" b="b"/>
            <a:pathLst>
              <a:path w="3526790">
                <a:moveTo>
                  <a:pt x="0" y="0"/>
                </a:moveTo>
                <a:lnTo>
                  <a:pt x="3526535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4064709" y="3236875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8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3783331" y="3236875"/>
            <a:ext cx="169769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032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3501951" y="3236875"/>
            <a:ext cx="169769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031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2940200" y="3236875"/>
            <a:ext cx="450056" cy="0"/>
          </a:xfrm>
          <a:custGeom>
            <a:avLst/>
            <a:gdLst/>
            <a:ahLst/>
            <a:cxnLst/>
            <a:rect l="l" t="t" r="r" b="b"/>
            <a:pathLst>
              <a:path w="680085">
                <a:moveTo>
                  <a:pt x="0" y="0"/>
                </a:moveTo>
                <a:lnTo>
                  <a:pt x="679703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2377441" y="3236875"/>
            <a:ext cx="450056" cy="0"/>
          </a:xfrm>
          <a:custGeom>
            <a:avLst/>
            <a:gdLst/>
            <a:ahLst/>
            <a:cxnLst/>
            <a:rect l="l" t="t" r="r" b="b"/>
            <a:pathLst>
              <a:path w="680085">
                <a:moveTo>
                  <a:pt x="0" y="0"/>
                </a:moveTo>
                <a:lnTo>
                  <a:pt x="679703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2180777" y="3236875"/>
            <a:ext cx="84044" cy="0"/>
          </a:xfrm>
          <a:custGeom>
            <a:avLst/>
            <a:gdLst/>
            <a:ahLst/>
            <a:cxnLst/>
            <a:rect l="l" t="t" r="r" b="b"/>
            <a:pathLst>
              <a:path w="127000">
                <a:moveTo>
                  <a:pt x="0" y="0"/>
                </a:moveTo>
                <a:lnTo>
                  <a:pt x="126491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4064710" y="3004913"/>
            <a:ext cx="2615453" cy="0"/>
          </a:xfrm>
          <a:custGeom>
            <a:avLst/>
            <a:gdLst/>
            <a:ahLst/>
            <a:cxnLst/>
            <a:rect l="l" t="t" r="r" b="b"/>
            <a:pathLst>
              <a:path w="3952240">
                <a:moveTo>
                  <a:pt x="0" y="0"/>
                </a:moveTo>
                <a:lnTo>
                  <a:pt x="3951731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3783331" y="3004913"/>
            <a:ext cx="169769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032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3501951" y="3004913"/>
            <a:ext cx="169769" cy="0"/>
          </a:xfrm>
          <a:custGeom>
            <a:avLst/>
            <a:gdLst/>
            <a:ahLst/>
            <a:cxnLst/>
            <a:rect l="l" t="t" r="r" b="b"/>
            <a:pathLst>
              <a:path w="256539">
                <a:moveTo>
                  <a:pt x="0" y="0"/>
                </a:moveTo>
                <a:lnTo>
                  <a:pt x="256031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3221578" y="3004913"/>
            <a:ext cx="168509" cy="0"/>
          </a:xfrm>
          <a:custGeom>
            <a:avLst/>
            <a:gdLst/>
            <a:ahLst/>
            <a:cxnLst/>
            <a:rect l="l" t="t" r="r" b="b"/>
            <a:pathLst>
              <a:path w="254635">
                <a:moveTo>
                  <a:pt x="0" y="0"/>
                </a:moveTo>
                <a:lnTo>
                  <a:pt x="254507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2180778" y="3004913"/>
            <a:ext cx="927847" cy="0"/>
          </a:xfrm>
          <a:custGeom>
            <a:avLst/>
            <a:gdLst/>
            <a:ahLst/>
            <a:cxnLst/>
            <a:rect l="l" t="t" r="r" b="b"/>
            <a:pathLst>
              <a:path w="1402080">
                <a:moveTo>
                  <a:pt x="0" y="0"/>
                </a:moveTo>
                <a:lnTo>
                  <a:pt x="1402079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3783332" y="2773960"/>
            <a:ext cx="2896580" cy="0"/>
          </a:xfrm>
          <a:custGeom>
            <a:avLst/>
            <a:gdLst/>
            <a:ahLst/>
            <a:cxnLst/>
            <a:rect l="l" t="t" r="r" b="b"/>
            <a:pathLst>
              <a:path w="4377055">
                <a:moveTo>
                  <a:pt x="0" y="0"/>
                </a:moveTo>
                <a:lnTo>
                  <a:pt x="4376927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2180776" y="2773960"/>
            <a:ext cx="1490943" cy="0"/>
          </a:xfrm>
          <a:custGeom>
            <a:avLst/>
            <a:gdLst/>
            <a:ahLst/>
            <a:cxnLst/>
            <a:rect l="l" t="t" r="r" b="b"/>
            <a:pathLst>
              <a:path w="2252979">
                <a:moveTo>
                  <a:pt x="0" y="0"/>
                </a:moveTo>
                <a:lnTo>
                  <a:pt x="2252471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object 97"/>
          <p:cNvSpPr/>
          <p:nvPr/>
        </p:nvSpPr>
        <p:spPr>
          <a:xfrm flipV="1">
            <a:off x="2180776" y="2196242"/>
            <a:ext cx="4905824" cy="345757"/>
          </a:xfrm>
          <a:custGeom>
            <a:avLst/>
            <a:gdLst/>
            <a:ahLst/>
            <a:cxnLst/>
            <a:rect l="l" t="t" r="r" b="b"/>
            <a:pathLst>
              <a:path w="6798945">
                <a:moveTo>
                  <a:pt x="0" y="0"/>
                </a:moveTo>
                <a:lnTo>
                  <a:pt x="6798563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2264486" y="3414882"/>
            <a:ext cx="113039" cy="1210235"/>
          </a:xfrm>
          <a:custGeom>
            <a:avLst/>
            <a:gdLst/>
            <a:ahLst/>
            <a:cxnLst/>
            <a:rect l="l" t="t" r="r" b="b"/>
            <a:pathLst>
              <a:path w="170814" h="1828800">
                <a:moveTo>
                  <a:pt x="170687" y="0"/>
                </a:moveTo>
                <a:lnTo>
                  <a:pt x="0" y="0"/>
                </a:lnTo>
                <a:lnTo>
                  <a:pt x="0" y="1828799"/>
                </a:lnTo>
                <a:lnTo>
                  <a:pt x="170687" y="1828799"/>
                </a:lnTo>
                <a:lnTo>
                  <a:pt x="170687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2545866" y="3445135"/>
            <a:ext cx="113039" cy="1179980"/>
          </a:xfrm>
          <a:custGeom>
            <a:avLst/>
            <a:gdLst/>
            <a:ahLst/>
            <a:cxnLst/>
            <a:rect l="l" t="t" r="r" b="b"/>
            <a:pathLst>
              <a:path w="170814" h="1783079">
                <a:moveTo>
                  <a:pt x="170687" y="0"/>
                </a:moveTo>
                <a:lnTo>
                  <a:pt x="0" y="0"/>
                </a:lnTo>
                <a:lnTo>
                  <a:pt x="0" y="1783079"/>
                </a:lnTo>
                <a:lnTo>
                  <a:pt x="170687" y="1783079"/>
                </a:lnTo>
                <a:lnTo>
                  <a:pt x="170687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2827245" y="3268644"/>
            <a:ext cx="113039" cy="1356472"/>
          </a:xfrm>
          <a:custGeom>
            <a:avLst/>
            <a:gdLst/>
            <a:ahLst/>
            <a:cxnLst/>
            <a:rect l="l" t="t" r="r" b="b"/>
            <a:pathLst>
              <a:path w="170814" h="2049779">
                <a:moveTo>
                  <a:pt x="170687" y="0"/>
                </a:moveTo>
                <a:lnTo>
                  <a:pt x="0" y="0"/>
                </a:lnTo>
                <a:lnTo>
                  <a:pt x="0" y="2049779"/>
                </a:lnTo>
                <a:lnTo>
                  <a:pt x="170687" y="2049779"/>
                </a:lnTo>
                <a:lnTo>
                  <a:pt x="170687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3108625" y="3229311"/>
            <a:ext cx="113039" cy="1395973"/>
          </a:xfrm>
          <a:custGeom>
            <a:avLst/>
            <a:gdLst/>
            <a:ahLst/>
            <a:cxnLst/>
            <a:rect l="l" t="t" r="r" b="b"/>
            <a:pathLst>
              <a:path w="170814" h="2109470">
                <a:moveTo>
                  <a:pt x="170687" y="0"/>
                </a:moveTo>
                <a:lnTo>
                  <a:pt x="0" y="0"/>
                </a:lnTo>
                <a:lnTo>
                  <a:pt x="0" y="2109215"/>
                </a:lnTo>
                <a:lnTo>
                  <a:pt x="170687" y="2109215"/>
                </a:lnTo>
                <a:lnTo>
                  <a:pt x="170687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3390005" y="3182920"/>
            <a:ext cx="112199" cy="1442197"/>
          </a:xfrm>
          <a:custGeom>
            <a:avLst/>
            <a:gdLst/>
            <a:ahLst/>
            <a:cxnLst/>
            <a:rect l="l" t="t" r="r" b="b"/>
            <a:pathLst>
              <a:path w="169545" h="2179320">
                <a:moveTo>
                  <a:pt x="169164" y="0"/>
                </a:moveTo>
                <a:lnTo>
                  <a:pt x="0" y="0"/>
                </a:lnTo>
                <a:lnTo>
                  <a:pt x="0" y="2179319"/>
                </a:lnTo>
                <a:lnTo>
                  <a:pt x="169164" y="2179319"/>
                </a:lnTo>
                <a:lnTo>
                  <a:pt x="169164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3671384" y="2981214"/>
            <a:ext cx="112199" cy="1643903"/>
          </a:xfrm>
          <a:custGeom>
            <a:avLst/>
            <a:gdLst/>
            <a:ahLst/>
            <a:cxnLst/>
            <a:rect l="l" t="t" r="r" b="b"/>
            <a:pathLst>
              <a:path w="169545" h="2484120">
                <a:moveTo>
                  <a:pt x="169163" y="0"/>
                </a:moveTo>
                <a:lnTo>
                  <a:pt x="0" y="0"/>
                </a:lnTo>
                <a:lnTo>
                  <a:pt x="0" y="2484119"/>
                </a:lnTo>
                <a:lnTo>
                  <a:pt x="169163" y="2484119"/>
                </a:lnTo>
                <a:lnTo>
                  <a:pt x="169163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3952765" y="3073997"/>
            <a:ext cx="112199" cy="1551455"/>
          </a:xfrm>
          <a:custGeom>
            <a:avLst/>
            <a:gdLst/>
            <a:ahLst/>
            <a:cxnLst/>
            <a:rect l="l" t="t" r="r" b="b"/>
            <a:pathLst>
              <a:path w="169545" h="2344420">
                <a:moveTo>
                  <a:pt x="169163" y="0"/>
                </a:moveTo>
                <a:lnTo>
                  <a:pt x="0" y="0"/>
                </a:lnTo>
                <a:lnTo>
                  <a:pt x="0" y="2343911"/>
                </a:lnTo>
                <a:lnTo>
                  <a:pt x="169163" y="2343911"/>
                </a:lnTo>
                <a:lnTo>
                  <a:pt x="169163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4233135" y="3296882"/>
            <a:ext cx="113039" cy="1328318"/>
          </a:xfrm>
          <a:custGeom>
            <a:avLst/>
            <a:gdLst/>
            <a:ahLst/>
            <a:cxnLst/>
            <a:rect l="l" t="t" r="r" b="b"/>
            <a:pathLst>
              <a:path w="170814" h="2007235">
                <a:moveTo>
                  <a:pt x="170687" y="0"/>
                </a:moveTo>
                <a:lnTo>
                  <a:pt x="0" y="0"/>
                </a:lnTo>
                <a:lnTo>
                  <a:pt x="0" y="2007107"/>
                </a:lnTo>
                <a:lnTo>
                  <a:pt x="170687" y="2007107"/>
                </a:lnTo>
                <a:lnTo>
                  <a:pt x="170687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4514515" y="3659953"/>
            <a:ext cx="113039" cy="965247"/>
          </a:xfrm>
          <a:custGeom>
            <a:avLst/>
            <a:gdLst/>
            <a:ahLst/>
            <a:cxnLst/>
            <a:rect l="l" t="t" r="r" b="b"/>
            <a:pathLst>
              <a:path w="170814" h="1458595">
                <a:moveTo>
                  <a:pt x="170687" y="0"/>
                </a:moveTo>
                <a:lnTo>
                  <a:pt x="0" y="0"/>
                </a:lnTo>
                <a:lnTo>
                  <a:pt x="0" y="1458467"/>
                </a:lnTo>
                <a:lnTo>
                  <a:pt x="170687" y="1458467"/>
                </a:lnTo>
                <a:lnTo>
                  <a:pt x="170687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4795894" y="3740637"/>
            <a:ext cx="113039" cy="884564"/>
          </a:xfrm>
          <a:custGeom>
            <a:avLst/>
            <a:gdLst/>
            <a:ahLst/>
            <a:cxnLst/>
            <a:rect l="l" t="t" r="r" b="b"/>
            <a:pathLst>
              <a:path w="170814" h="1336675">
                <a:moveTo>
                  <a:pt x="170687" y="0"/>
                </a:moveTo>
                <a:lnTo>
                  <a:pt x="0" y="0"/>
                </a:lnTo>
                <a:lnTo>
                  <a:pt x="0" y="1336547"/>
                </a:lnTo>
                <a:lnTo>
                  <a:pt x="170687" y="1336547"/>
                </a:lnTo>
                <a:lnTo>
                  <a:pt x="170687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5077274" y="3654913"/>
            <a:ext cx="113039" cy="970289"/>
          </a:xfrm>
          <a:custGeom>
            <a:avLst/>
            <a:gdLst/>
            <a:ahLst/>
            <a:cxnLst/>
            <a:rect l="l" t="t" r="r" b="b"/>
            <a:pathLst>
              <a:path w="170814" h="1466214">
                <a:moveTo>
                  <a:pt x="170688" y="0"/>
                </a:moveTo>
                <a:lnTo>
                  <a:pt x="0" y="0"/>
                </a:lnTo>
                <a:lnTo>
                  <a:pt x="0" y="1466087"/>
                </a:lnTo>
                <a:lnTo>
                  <a:pt x="170688" y="1466087"/>
                </a:lnTo>
                <a:lnTo>
                  <a:pt x="170688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5358654" y="3638775"/>
            <a:ext cx="112199" cy="986678"/>
          </a:xfrm>
          <a:custGeom>
            <a:avLst/>
            <a:gdLst/>
            <a:ahLst/>
            <a:cxnLst/>
            <a:rect l="l" t="t" r="r" b="b"/>
            <a:pathLst>
              <a:path w="169545" h="1490979">
                <a:moveTo>
                  <a:pt x="169163" y="0"/>
                </a:moveTo>
                <a:lnTo>
                  <a:pt x="0" y="0"/>
                </a:lnTo>
                <a:lnTo>
                  <a:pt x="0" y="1490471"/>
                </a:lnTo>
                <a:lnTo>
                  <a:pt x="169163" y="1490471"/>
                </a:lnTo>
                <a:lnTo>
                  <a:pt x="169163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5640034" y="3546999"/>
            <a:ext cx="112199" cy="1078286"/>
          </a:xfrm>
          <a:custGeom>
            <a:avLst/>
            <a:gdLst/>
            <a:ahLst/>
            <a:cxnLst/>
            <a:rect l="l" t="t" r="r" b="b"/>
            <a:pathLst>
              <a:path w="169545" h="1629410">
                <a:moveTo>
                  <a:pt x="169164" y="0"/>
                </a:moveTo>
                <a:lnTo>
                  <a:pt x="0" y="0"/>
                </a:lnTo>
                <a:lnTo>
                  <a:pt x="0" y="1629155"/>
                </a:lnTo>
                <a:lnTo>
                  <a:pt x="169164" y="1629155"/>
                </a:lnTo>
                <a:lnTo>
                  <a:pt x="169164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5921413" y="3447154"/>
            <a:ext cx="112199" cy="1178298"/>
          </a:xfrm>
          <a:custGeom>
            <a:avLst/>
            <a:gdLst/>
            <a:ahLst/>
            <a:cxnLst/>
            <a:rect l="l" t="t" r="r" b="b"/>
            <a:pathLst>
              <a:path w="169545" h="1780539">
                <a:moveTo>
                  <a:pt x="169163" y="0"/>
                </a:moveTo>
                <a:lnTo>
                  <a:pt x="0" y="0"/>
                </a:lnTo>
                <a:lnTo>
                  <a:pt x="0" y="1780031"/>
                </a:lnTo>
                <a:lnTo>
                  <a:pt x="169163" y="1780031"/>
                </a:lnTo>
                <a:lnTo>
                  <a:pt x="169163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6202793" y="3481444"/>
            <a:ext cx="112199" cy="1143841"/>
          </a:xfrm>
          <a:custGeom>
            <a:avLst/>
            <a:gdLst/>
            <a:ahLst/>
            <a:cxnLst/>
            <a:rect l="l" t="t" r="r" b="b"/>
            <a:pathLst>
              <a:path w="169545" h="1728470">
                <a:moveTo>
                  <a:pt x="169164" y="0"/>
                </a:moveTo>
                <a:lnTo>
                  <a:pt x="0" y="0"/>
                </a:lnTo>
                <a:lnTo>
                  <a:pt x="0" y="1728215"/>
                </a:lnTo>
                <a:lnTo>
                  <a:pt x="169164" y="1728215"/>
                </a:lnTo>
                <a:lnTo>
                  <a:pt x="169164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6483164" y="3406813"/>
            <a:ext cx="113039" cy="1218640"/>
          </a:xfrm>
          <a:custGeom>
            <a:avLst/>
            <a:gdLst/>
            <a:ahLst/>
            <a:cxnLst/>
            <a:rect l="l" t="t" r="r" b="b"/>
            <a:pathLst>
              <a:path w="170815" h="1841500">
                <a:moveTo>
                  <a:pt x="170687" y="0"/>
                </a:moveTo>
                <a:lnTo>
                  <a:pt x="0" y="0"/>
                </a:lnTo>
                <a:lnTo>
                  <a:pt x="0" y="1840991"/>
                </a:lnTo>
                <a:lnTo>
                  <a:pt x="170687" y="1840991"/>
                </a:lnTo>
                <a:lnTo>
                  <a:pt x="170687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2264486" y="3211159"/>
            <a:ext cx="113039" cy="203807"/>
          </a:xfrm>
          <a:custGeom>
            <a:avLst/>
            <a:gdLst/>
            <a:ahLst/>
            <a:cxnLst/>
            <a:rect l="l" t="t" r="r" b="b"/>
            <a:pathLst>
              <a:path w="170814" h="307975">
                <a:moveTo>
                  <a:pt x="170687" y="0"/>
                </a:moveTo>
                <a:lnTo>
                  <a:pt x="0" y="0"/>
                </a:lnTo>
                <a:lnTo>
                  <a:pt x="0" y="307847"/>
                </a:lnTo>
                <a:lnTo>
                  <a:pt x="170687" y="307847"/>
                </a:lnTo>
                <a:lnTo>
                  <a:pt x="170687" y="0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2545866" y="3234353"/>
            <a:ext cx="113039" cy="210951"/>
          </a:xfrm>
          <a:custGeom>
            <a:avLst/>
            <a:gdLst/>
            <a:ahLst/>
            <a:cxnLst/>
            <a:rect l="l" t="t" r="r" b="b"/>
            <a:pathLst>
              <a:path w="170814" h="318770">
                <a:moveTo>
                  <a:pt x="170687" y="0"/>
                </a:moveTo>
                <a:lnTo>
                  <a:pt x="0" y="0"/>
                </a:lnTo>
                <a:lnTo>
                  <a:pt x="0" y="318515"/>
                </a:lnTo>
                <a:lnTo>
                  <a:pt x="170687" y="318515"/>
                </a:lnTo>
                <a:lnTo>
                  <a:pt x="170687" y="0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2827245" y="3043741"/>
            <a:ext cx="113039" cy="225239"/>
          </a:xfrm>
          <a:custGeom>
            <a:avLst/>
            <a:gdLst/>
            <a:ahLst/>
            <a:cxnLst/>
            <a:rect l="l" t="t" r="r" b="b"/>
            <a:pathLst>
              <a:path w="170814" h="340360">
                <a:moveTo>
                  <a:pt x="170687" y="0"/>
                </a:moveTo>
                <a:lnTo>
                  <a:pt x="0" y="0"/>
                </a:lnTo>
                <a:lnTo>
                  <a:pt x="0" y="339851"/>
                </a:lnTo>
                <a:lnTo>
                  <a:pt x="170687" y="339851"/>
                </a:lnTo>
                <a:lnTo>
                  <a:pt x="170687" y="0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3108625" y="2977178"/>
            <a:ext cx="113039" cy="252132"/>
          </a:xfrm>
          <a:custGeom>
            <a:avLst/>
            <a:gdLst/>
            <a:ahLst/>
            <a:cxnLst/>
            <a:rect l="l" t="t" r="r" b="b"/>
            <a:pathLst>
              <a:path w="170814" h="381000">
                <a:moveTo>
                  <a:pt x="170687" y="0"/>
                </a:moveTo>
                <a:lnTo>
                  <a:pt x="0" y="0"/>
                </a:lnTo>
                <a:lnTo>
                  <a:pt x="0" y="381000"/>
                </a:lnTo>
                <a:lnTo>
                  <a:pt x="170687" y="381000"/>
                </a:lnTo>
                <a:lnTo>
                  <a:pt x="170687" y="0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3390005" y="2904566"/>
            <a:ext cx="112199" cy="278606"/>
          </a:xfrm>
          <a:custGeom>
            <a:avLst/>
            <a:gdLst/>
            <a:ahLst/>
            <a:cxnLst/>
            <a:rect l="l" t="t" r="r" b="b"/>
            <a:pathLst>
              <a:path w="169545" h="421004">
                <a:moveTo>
                  <a:pt x="169164" y="0"/>
                </a:moveTo>
                <a:lnTo>
                  <a:pt x="0" y="0"/>
                </a:lnTo>
                <a:lnTo>
                  <a:pt x="0" y="420623"/>
                </a:lnTo>
                <a:lnTo>
                  <a:pt x="169164" y="420623"/>
                </a:lnTo>
                <a:lnTo>
                  <a:pt x="169164" y="0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3671384" y="2684707"/>
            <a:ext cx="112199" cy="296675"/>
          </a:xfrm>
          <a:custGeom>
            <a:avLst/>
            <a:gdLst/>
            <a:ahLst/>
            <a:cxnLst/>
            <a:rect l="l" t="t" r="r" b="b"/>
            <a:pathLst>
              <a:path w="169545" h="448310">
                <a:moveTo>
                  <a:pt x="169163" y="0"/>
                </a:moveTo>
                <a:lnTo>
                  <a:pt x="0" y="0"/>
                </a:lnTo>
                <a:lnTo>
                  <a:pt x="0" y="448055"/>
                </a:lnTo>
                <a:lnTo>
                  <a:pt x="169163" y="448055"/>
                </a:lnTo>
                <a:lnTo>
                  <a:pt x="169163" y="0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3952765" y="2830942"/>
            <a:ext cx="112199" cy="243308"/>
          </a:xfrm>
          <a:custGeom>
            <a:avLst/>
            <a:gdLst/>
            <a:ahLst/>
            <a:cxnLst/>
            <a:rect l="l" t="t" r="r" b="b"/>
            <a:pathLst>
              <a:path w="169545" h="367664">
                <a:moveTo>
                  <a:pt x="169163" y="0"/>
                </a:moveTo>
                <a:lnTo>
                  <a:pt x="0" y="0"/>
                </a:lnTo>
                <a:lnTo>
                  <a:pt x="0" y="367283"/>
                </a:lnTo>
                <a:lnTo>
                  <a:pt x="169163" y="367283"/>
                </a:lnTo>
                <a:lnTo>
                  <a:pt x="169163" y="0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4233135" y="3116356"/>
            <a:ext cx="113039" cy="180695"/>
          </a:xfrm>
          <a:custGeom>
            <a:avLst/>
            <a:gdLst/>
            <a:ahLst/>
            <a:cxnLst/>
            <a:rect l="l" t="t" r="r" b="b"/>
            <a:pathLst>
              <a:path w="170814" h="273050">
                <a:moveTo>
                  <a:pt x="170687" y="0"/>
                </a:moveTo>
                <a:lnTo>
                  <a:pt x="0" y="0"/>
                </a:lnTo>
                <a:lnTo>
                  <a:pt x="0" y="272795"/>
                </a:lnTo>
                <a:lnTo>
                  <a:pt x="170687" y="272795"/>
                </a:lnTo>
                <a:lnTo>
                  <a:pt x="170687" y="0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4514515" y="3548008"/>
            <a:ext cx="113039" cy="112199"/>
          </a:xfrm>
          <a:custGeom>
            <a:avLst/>
            <a:gdLst/>
            <a:ahLst/>
            <a:cxnLst/>
            <a:rect l="l" t="t" r="r" b="b"/>
            <a:pathLst>
              <a:path w="170814" h="169545">
                <a:moveTo>
                  <a:pt x="170687" y="0"/>
                </a:moveTo>
                <a:lnTo>
                  <a:pt x="0" y="0"/>
                </a:lnTo>
                <a:lnTo>
                  <a:pt x="0" y="169163"/>
                </a:lnTo>
                <a:lnTo>
                  <a:pt x="170687" y="169163"/>
                </a:lnTo>
                <a:lnTo>
                  <a:pt x="170687" y="0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4795894" y="3653903"/>
            <a:ext cx="113039" cy="86986"/>
          </a:xfrm>
          <a:custGeom>
            <a:avLst/>
            <a:gdLst/>
            <a:ahLst/>
            <a:cxnLst/>
            <a:rect l="l" t="t" r="r" b="b"/>
            <a:pathLst>
              <a:path w="170814" h="131445">
                <a:moveTo>
                  <a:pt x="170687" y="0"/>
                </a:moveTo>
                <a:lnTo>
                  <a:pt x="0" y="0"/>
                </a:lnTo>
                <a:lnTo>
                  <a:pt x="0" y="131063"/>
                </a:lnTo>
                <a:lnTo>
                  <a:pt x="170687" y="131063"/>
                </a:lnTo>
                <a:lnTo>
                  <a:pt x="170687" y="0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5077274" y="3580280"/>
            <a:ext cx="113039" cy="74799"/>
          </a:xfrm>
          <a:custGeom>
            <a:avLst/>
            <a:gdLst/>
            <a:ahLst/>
            <a:cxnLst/>
            <a:rect l="l" t="t" r="r" b="b"/>
            <a:pathLst>
              <a:path w="170814" h="113029">
                <a:moveTo>
                  <a:pt x="170688" y="0"/>
                </a:moveTo>
                <a:lnTo>
                  <a:pt x="0" y="0"/>
                </a:lnTo>
                <a:lnTo>
                  <a:pt x="0" y="112775"/>
                </a:lnTo>
                <a:lnTo>
                  <a:pt x="170688" y="112775"/>
                </a:lnTo>
                <a:lnTo>
                  <a:pt x="170688" y="0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5358654" y="3568178"/>
            <a:ext cx="112199" cy="70597"/>
          </a:xfrm>
          <a:custGeom>
            <a:avLst/>
            <a:gdLst/>
            <a:ahLst/>
            <a:cxnLst/>
            <a:rect l="l" t="t" r="r" b="b"/>
            <a:pathLst>
              <a:path w="169545" h="106679">
                <a:moveTo>
                  <a:pt x="169163" y="0"/>
                </a:moveTo>
                <a:lnTo>
                  <a:pt x="0" y="0"/>
                </a:lnTo>
                <a:lnTo>
                  <a:pt x="0" y="106679"/>
                </a:lnTo>
                <a:lnTo>
                  <a:pt x="169163" y="106679"/>
                </a:lnTo>
                <a:lnTo>
                  <a:pt x="169163" y="0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5640034" y="3461274"/>
            <a:ext cx="112199" cy="85724"/>
          </a:xfrm>
          <a:custGeom>
            <a:avLst/>
            <a:gdLst/>
            <a:ahLst/>
            <a:cxnLst/>
            <a:rect l="l" t="t" r="r" b="b"/>
            <a:pathLst>
              <a:path w="169545" h="129539">
                <a:moveTo>
                  <a:pt x="169164" y="0"/>
                </a:moveTo>
                <a:lnTo>
                  <a:pt x="0" y="0"/>
                </a:lnTo>
                <a:lnTo>
                  <a:pt x="0" y="129539"/>
                </a:lnTo>
                <a:lnTo>
                  <a:pt x="169164" y="129539"/>
                </a:lnTo>
                <a:lnTo>
                  <a:pt x="169164" y="0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5921413" y="3347308"/>
            <a:ext cx="112199" cy="100013"/>
          </a:xfrm>
          <a:custGeom>
            <a:avLst/>
            <a:gdLst/>
            <a:ahLst/>
            <a:cxnLst/>
            <a:rect l="l" t="t" r="r" b="b"/>
            <a:pathLst>
              <a:path w="169545" h="151129">
                <a:moveTo>
                  <a:pt x="169163" y="0"/>
                </a:moveTo>
                <a:lnTo>
                  <a:pt x="0" y="0"/>
                </a:lnTo>
                <a:lnTo>
                  <a:pt x="0" y="150875"/>
                </a:lnTo>
                <a:lnTo>
                  <a:pt x="169163" y="150875"/>
                </a:lnTo>
                <a:lnTo>
                  <a:pt x="169163" y="0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6202793" y="3379583"/>
            <a:ext cx="112199" cy="102113"/>
          </a:xfrm>
          <a:custGeom>
            <a:avLst/>
            <a:gdLst/>
            <a:ahLst/>
            <a:cxnLst/>
            <a:rect l="l" t="t" r="r" b="b"/>
            <a:pathLst>
              <a:path w="169545" h="154304">
                <a:moveTo>
                  <a:pt x="169164" y="0"/>
                </a:moveTo>
                <a:lnTo>
                  <a:pt x="0" y="0"/>
                </a:lnTo>
                <a:lnTo>
                  <a:pt x="0" y="153924"/>
                </a:lnTo>
                <a:lnTo>
                  <a:pt x="169164" y="153924"/>
                </a:lnTo>
                <a:lnTo>
                  <a:pt x="169164" y="0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6483164" y="3282765"/>
            <a:ext cx="113039" cy="124385"/>
          </a:xfrm>
          <a:custGeom>
            <a:avLst/>
            <a:gdLst/>
            <a:ahLst/>
            <a:cxnLst/>
            <a:rect l="l" t="t" r="r" b="b"/>
            <a:pathLst>
              <a:path w="170815" h="187960">
                <a:moveTo>
                  <a:pt x="170687" y="0"/>
                </a:moveTo>
                <a:lnTo>
                  <a:pt x="0" y="0"/>
                </a:lnTo>
                <a:lnTo>
                  <a:pt x="0" y="187451"/>
                </a:lnTo>
                <a:lnTo>
                  <a:pt x="170687" y="187451"/>
                </a:lnTo>
                <a:lnTo>
                  <a:pt x="170687" y="0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2180776" y="2542503"/>
            <a:ext cx="0" cy="2081773"/>
          </a:xfrm>
          <a:custGeom>
            <a:avLst/>
            <a:gdLst/>
            <a:ahLst/>
            <a:cxnLst/>
            <a:rect l="l" t="t" r="r" b="b"/>
            <a:pathLst>
              <a:path h="3145790">
                <a:moveTo>
                  <a:pt x="0" y="0"/>
                </a:moveTo>
                <a:lnTo>
                  <a:pt x="0" y="3145535"/>
                </a:lnTo>
              </a:path>
            </a:pathLst>
          </a:custGeom>
          <a:ln w="6096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2141444" y="4625621"/>
            <a:ext cx="39501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435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2141444" y="4394162"/>
            <a:ext cx="39501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435" y="0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2141444" y="4162705"/>
            <a:ext cx="39501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435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2141444" y="3931751"/>
            <a:ext cx="39501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435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2141444" y="3699791"/>
            <a:ext cx="39501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435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2141444" y="3467828"/>
            <a:ext cx="39501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435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2141444" y="3236875"/>
            <a:ext cx="39501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435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2141444" y="3004913"/>
            <a:ext cx="39501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435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2141444" y="2773960"/>
            <a:ext cx="39501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435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2141444" y="2541998"/>
            <a:ext cx="39501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435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2180777" y="4625115"/>
            <a:ext cx="4498041" cy="0"/>
          </a:xfrm>
          <a:custGeom>
            <a:avLst/>
            <a:gdLst/>
            <a:ahLst/>
            <a:cxnLst/>
            <a:rect l="l" t="t" r="r" b="b"/>
            <a:pathLst>
              <a:path w="6797040">
                <a:moveTo>
                  <a:pt x="0" y="0"/>
                </a:moveTo>
                <a:lnTo>
                  <a:pt x="6797039" y="0"/>
                </a:lnTo>
              </a:path>
            </a:pathLst>
          </a:custGeom>
          <a:ln w="609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2181281" y="4625115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6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2462661" y="4625115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6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2744041" y="4625115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6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3024412" y="4625115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6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3305791" y="4625115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6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3587171" y="4625115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6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3868550" y="4625115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6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4149426" y="4625115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6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4430805" y="4625115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6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4712185" y="4625115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6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4992052" y="4625115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6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5273432" y="4625115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6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5554812" y="4625115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6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5836191" y="4625115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6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6117571" y="4625115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6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6398951" y="4625115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6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6680330" y="4625115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6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1613333" y="3844512"/>
            <a:ext cx="458881" cy="3849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85800"/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3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000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672"/>
              </a:spcBef>
            </a:pP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000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1613333" y="3381585"/>
            <a:ext cx="458881" cy="3849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85800"/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5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000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endParaRPr sz="959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672"/>
              </a:spcBef>
            </a:pP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4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000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endParaRPr sz="959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1613333" y="2455732"/>
            <a:ext cx="458881" cy="85972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85800"/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9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000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endParaRPr sz="959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672"/>
              </a:spcBef>
            </a:pP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8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000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endParaRPr sz="959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672"/>
              </a:spcBef>
            </a:pP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7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000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endParaRPr sz="959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672"/>
              </a:spcBef>
            </a:pP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6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000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endParaRPr sz="959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1613331" y="4307440"/>
            <a:ext cx="5816169" cy="5454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85800"/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1000000</a:t>
            </a:r>
            <a:endParaRPr sz="959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387884" defTabSz="685800">
              <a:spcBef>
                <a:spcPts val="672"/>
              </a:spcBef>
            </a:pP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endParaRPr sz="959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580775" defTabSz="685800">
              <a:spcBef>
                <a:spcPts val="126"/>
              </a:spcBef>
            </a:pP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2000 2001 2002 2003 2004 2005 2006 2007 2008 2009 2010 2011 2012 2013 2014</a:t>
            </a:r>
            <a:r>
              <a:rPr sz="959" spc="-8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2015</a:t>
            </a:r>
            <a:endParaRPr sz="959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6820011" y="3493545"/>
            <a:ext cx="94130" cy="94130"/>
          </a:xfrm>
          <a:custGeom>
            <a:avLst/>
            <a:gdLst/>
            <a:ahLst/>
            <a:cxnLst/>
            <a:rect l="l" t="t" r="r" b="b"/>
            <a:pathLst>
              <a:path w="142240" h="142239">
                <a:moveTo>
                  <a:pt x="0" y="141732"/>
                </a:moveTo>
                <a:lnTo>
                  <a:pt x="141731" y="141732"/>
                </a:lnTo>
                <a:lnTo>
                  <a:pt x="141731" y="0"/>
                </a:lnTo>
                <a:lnTo>
                  <a:pt x="0" y="0"/>
                </a:lnTo>
                <a:lnTo>
                  <a:pt x="0" y="141732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6820011" y="3744669"/>
            <a:ext cx="94130" cy="94130"/>
          </a:xfrm>
          <a:custGeom>
            <a:avLst/>
            <a:gdLst/>
            <a:ahLst/>
            <a:cxnLst/>
            <a:rect l="l" t="t" r="r" b="b"/>
            <a:pathLst>
              <a:path w="142240" h="142239">
                <a:moveTo>
                  <a:pt x="0" y="141732"/>
                </a:moveTo>
                <a:lnTo>
                  <a:pt x="141731" y="141732"/>
                </a:lnTo>
                <a:lnTo>
                  <a:pt x="141731" y="0"/>
                </a:lnTo>
                <a:lnTo>
                  <a:pt x="0" y="0"/>
                </a:lnTo>
                <a:lnTo>
                  <a:pt x="0" y="141732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6950915" y="3373887"/>
            <a:ext cx="554271" cy="50962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marR="3362" defTabSz="685800">
              <a:lnSpc>
                <a:spcPct val="121500"/>
              </a:lnSpc>
            </a:pPr>
            <a:r>
              <a:rPr sz="1357" dirty="0">
                <a:solidFill>
                  <a:prstClr val="black"/>
                </a:solidFill>
                <a:latin typeface="Calibri"/>
                <a:cs typeface="Calibri"/>
              </a:rPr>
              <a:t>New  </a:t>
            </a:r>
            <a:r>
              <a:rPr sz="1357" spc="3" dirty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sz="1357" dirty="0">
                <a:solidFill>
                  <a:prstClr val="black"/>
                </a:solidFill>
                <a:latin typeface="Calibri"/>
                <a:cs typeface="Calibri"/>
              </a:rPr>
              <a:t>x</a:t>
            </a:r>
            <a:r>
              <a:rPr sz="1357" spc="3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1357" dirty="0">
                <a:solidFill>
                  <a:prstClr val="black"/>
                </a:solidFill>
                <a:latin typeface="Calibri"/>
                <a:cs typeface="Calibri"/>
              </a:rPr>
              <a:t>st</a:t>
            </a:r>
            <a:r>
              <a:rPr sz="1357" spc="-3" dirty="0">
                <a:solidFill>
                  <a:prstClr val="black"/>
                </a:solidFill>
                <a:latin typeface="Calibri"/>
                <a:cs typeface="Calibri"/>
              </a:rPr>
              <a:t>i</a:t>
            </a:r>
            <a:r>
              <a:rPr sz="1357" dirty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sz="1357" spc="3" dirty="0">
                <a:solidFill>
                  <a:prstClr val="black"/>
                </a:solidFill>
                <a:latin typeface="Calibri"/>
                <a:cs typeface="Calibri"/>
              </a:rPr>
              <a:t>g</a:t>
            </a:r>
            <a:endParaRPr sz="1357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4982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3151" y="1028700"/>
            <a:ext cx="4896410" cy="6232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8405"/>
            <a:r>
              <a:rPr spc="-3" dirty="0"/>
              <a:t>Buyer </a:t>
            </a:r>
            <a:r>
              <a:rPr spc="-43" dirty="0"/>
              <a:t>Traffic </a:t>
            </a:r>
            <a:r>
              <a:rPr spc="-14" dirty="0"/>
              <a:t>By</a:t>
            </a:r>
            <a:r>
              <a:rPr spc="17" dirty="0"/>
              <a:t> </a:t>
            </a:r>
            <a:r>
              <a:rPr spc="-20" dirty="0"/>
              <a:t>State</a:t>
            </a:r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1714500" y="1771650"/>
            <a:ext cx="6000750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8310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46411" y="793947"/>
            <a:ext cx="6511739" cy="124649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algn="ctr">
              <a:lnSpc>
                <a:spcPct val="100000"/>
              </a:lnSpc>
            </a:pPr>
            <a:r>
              <a:rPr spc="-17" dirty="0"/>
              <a:t>Rent</a:t>
            </a:r>
            <a:r>
              <a:rPr spc="-43" dirty="0"/>
              <a:t> </a:t>
            </a:r>
            <a:r>
              <a:rPr spc="-7" dirty="0"/>
              <a:t>Growth</a:t>
            </a:r>
          </a:p>
          <a:p>
            <a:pPr>
              <a:spcBef>
                <a:spcPts val="14"/>
              </a:spcBef>
            </a:pPr>
            <a:r>
              <a:rPr lang="en-US" spc="3" dirty="0"/>
              <a:t>2011 - 2016</a:t>
            </a:r>
            <a:endParaRPr spc="-3" dirty="0"/>
          </a:p>
        </p:txBody>
      </p:sp>
      <p:sp>
        <p:nvSpPr>
          <p:cNvPr id="3" name="object 3"/>
          <p:cNvSpPr/>
          <p:nvPr/>
        </p:nvSpPr>
        <p:spPr>
          <a:xfrm>
            <a:off x="2012353" y="4047732"/>
            <a:ext cx="5402776" cy="0"/>
          </a:xfrm>
          <a:custGeom>
            <a:avLst/>
            <a:gdLst/>
            <a:ahLst/>
            <a:cxnLst/>
            <a:rect l="l" t="t" r="r" b="b"/>
            <a:pathLst>
              <a:path w="8164195">
                <a:moveTo>
                  <a:pt x="0" y="0"/>
                </a:moveTo>
                <a:lnTo>
                  <a:pt x="8164067" y="0"/>
                </a:lnTo>
              </a:path>
            </a:pathLst>
          </a:custGeom>
          <a:ln w="7619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12353" y="2737652"/>
            <a:ext cx="5402776" cy="0"/>
          </a:xfrm>
          <a:custGeom>
            <a:avLst/>
            <a:gdLst/>
            <a:ahLst/>
            <a:cxnLst/>
            <a:rect l="l" t="t" r="r" b="b"/>
            <a:pathLst>
              <a:path w="8164195">
                <a:moveTo>
                  <a:pt x="0" y="0"/>
                </a:moveTo>
                <a:lnTo>
                  <a:pt x="8164067" y="0"/>
                </a:lnTo>
              </a:path>
            </a:pathLst>
          </a:custGeom>
          <a:ln w="7619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12353" y="2550570"/>
            <a:ext cx="5402776" cy="0"/>
          </a:xfrm>
          <a:custGeom>
            <a:avLst/>
            <a:gdLst/>
            <a:ahLst/>
            <a:cxnLst/>
            <a:rect l="l" t="t" r="r" b="b"/>
            <a:pathLst>
              <a:path w="8164195">
                <a:moveTo>
                  <a:pt x="0" y="0"/>
                </a:moveTo>
                <a:lnTo>
                  <a:pt x="8164067" y="0"/>
                </a:lnTo>
              </a:path>
            </a:pathLst>
          </a:custGeom>
          <a:ln w="9143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12353" y="4233806"/>
            <a:ext cx="5401936" cy="0"/>
          </a:xfrm>
          <a:custGeom>
            <a:avLst/>
            <a:gdLst/>
            <a:ahLst/>
            <a:cxnLst/>
            <a:rect l="l" t="t" r="r" b="b"/>
            <a:pathLst>
              <a:path w="8162925">
                <a:moveTo>
                  <a:pt x="0" y="0"/>
                </a:moveTo>
                <a:lnTo>
                  <a:pt x="8162543" y="0"/>
                </a:lnTo>
              </a:path>
            </a:pathLst>
          </a:custGeom>
          <a:ln w="6095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009831" y="2789593"/>
            <a:ext cx="5407734" cy="11003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99640" y="2451269"/>
            <a:ext cx="192041" cy="19114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85800"/>
            <a:r>
              <a:rPr sz="1092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r>
              <a:rPr sz="1092" spc="-7" dirty="0">
                <a:solidFill>
                  <a:srgbClr val="595959"/>
                </a:solidFill>
                <a:latin typeface="Calibri"/>
                <a:cs typeface="Calibri"/>
              </a:rPr>
              <a:t>.</a:t>
            </a:r>
            <a:r>
              <a:rPr sz="1092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1092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162"/>
              </a:spcBef>
            </a:pPr>
            <a:r>
              <a:rPr sz="1092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r>
              <a:rPr sz="1092" spc="-7" dirty="0">
                <a:solidFill>
                  <a:srgbClr val="595959"/>
                </a:solidFill>
                <a:latin typeface="Calibri"/>
                <a:cs typeface="Calibri"/>
              </a:rPr>
              <a:t>.</a:t>
            </a:r>
            <a:r>
              <a:rPr sz="1092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1092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162"/>
              </a:spcBef>
            </a:pPr>
            <a:r>
              <a:rPr sz="1092" dirty="0">
                <a:solidFill>
                  <a:srgbClr val="595959"/>
                </a:solidFill>
                <a:latin typeface="Calibri"/>
                <a:cs typeface="Calibri"/>
              </a:rPr>
              <a:t>3</a:t>
            </a:r>
            <a:r>
              <a:rPr sz="1092" spc="-7" dirty="0">
                <a:solidFill>
                  <a:srgbClr val="595959"/>
                </a:solidFill>
                <a:latin typeface="Calibri"/>
                <a:cs typeface="Calibri"/>
              </a:rPr>
              <a:t>.</a:t>
            </a:r>
            <a:r>
              <a:rPr sz="1092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1092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162"/>
              </a:spcBef>
            </a:pPr>
            <a:r>
              <a:rPr sz="1092" dirty="0">
                <a:solidFill>
                  <a:srgbClr val="595959"/>
                </a:solidFill>
                <a:latin typeface="Calibri"/>
                <a:cs typeface="Calibri"/>
              </a:rPr>
              <a:t>3</a:t>
            </a:r>
            <a:r>
              <a:rPr sz="1092" spc="-7" dirty="0">
                <a:solidFill>
                  <a:srgbClr val="595959"/>
                </a:solidFill>
                <a:latin typeface="Calibri"/>
                <a:cs typeface="Calibri"/>
              </a:rPr>
              <a:t>.</a:t>
            </a:r>
            <a:r>
              <a:rPr sz="1092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1092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162"/>
              </a:spcBef>
            </a:pPr>
            <a:r>
              <a:rPr sz="1092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r>
              <a:rPr sz="1092" spc="-7" dirty="0">
                <a:solidFill>
                  <a:srgbClr val="595959"/>
                </a:solidFill>
                <a:latin typeface="Calibri"/>
                <a:cs typeface="Calibri"/>
              </a:rPr>
              <a:t>.</a:t>
            </a:r>
            <a:r>
              <a:rPr sz="1092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1092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162"/>
              </a:spcBef>
            </a:pPr>
            <a:r>
              <a:rPr sz="1092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r>
              <a:rPr sz="1092" spc="-7" dirty="0">
                <a:solidFill>
                  <a:srgbClr val="595959"/>
                </a:solidFill>
                <a:latin typeface="Calibri"/>
                <a:cs typeface="Calibri"/>
              </a:rPr>
              <a:t>.</a:t>
            </a:r>
            <a:r>
              <a:rPr sz="1092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1092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162"/>
              </a:spcBef>
            </a:pPr>
            <a:r>
              <a:rPr sz="1092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1092" spc="-7" dirty="0">
                <a:solidFill>
                  <a:srgbClr val="595959"/>
                </a:solidFill>
                <a:latin typeface="Calibri"/>
                <a:cs typeface="Calibri"/>
              </a:rPr>
              <a:t>.</a:t>
            </a:r>
            <a:r>
              <a:rPr sz="1092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1092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162"/>
              </a:spcBef>
            </a:pPr>
            <a:r>
              <a:rPr sz="1092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1092" spc="-7" dirty="0">
                <a:solidFill>
                  <a:srgbClr val="595959"/>
                </a:solidFill>
                <a:latin typeface="Calibri"/>
                <a:cs typeface="Calibri"/>
              </a:rPr>
              <a:t>.</a:t>
            </a:r>
            <a:r>
              <a:rPr sz="1092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1092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162"/>
              </a:spcBef>
            </a:pPr>
            <a:r>
              <a:rPr sz="1092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1092" spc="-7" dirty="0">
                <a:solidFill>
                  <a:srgbClr val="595959"/>
                </a:solidFill>
                <a:latin typeface="Calibri"/>
                <a:cs typeface="Calibri"/>
              </a:rPr>
              <a:t>.</a:t>
            </a:r>
            <a:r>
              <a:rPr sz="1092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endParaRPr sz="1092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162"/>
              </a:spcBef>
            </a:pPr>
            <a:r>
              <a:rPr sz="1092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1092" spc="-7" dirty="0">
                <a:solidFill>
                  <a:srgbClr val="595959"/>
                </a:solidFill>
                <a:latin typeface="Calibri"/>
                <a:cs typeface="Calibri"/>
              </a:rPr>
              <a:t>.</a:t>
            </a:r>
            <a:r>
              <a:rPr sz="1092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1092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33146" y="4356847"/>
            <a:ext cx="5689114" cy="466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7961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59970" y="2181212"/>
            <a:ext cx="3156277" cy="1986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85800"/>
            <a:r>
              <a:rPr sz="1291" b="1" spc="7" dirty="0">
                <a:solidFill>
                  <a:prstClr val="black"/>
                </a:solidFill>
                <a:latin typeface="Calibri"/>
                <a:cs typeface="Calibri"/>
              </a:rPr>
              <a:t>Median </a:t>
            </a:r>
            <a:r>
              <a:rPr sz="1291" b="1" spc="3" dirty="0">
                <a:solidFill>
                  <a:prstClr val="black"/>
                </a:solidFill>
                <a:latin typeface="Calibri"/>
                <a:cs typeface="Calibri"/>
              </a:rPr>
              <a:t>net </a:t>
            </a:r>
            <a:r>
              <a:rPr sz="1291" b="1" spc="7" dirty="0">
                <a:solidFill>
                  <a:prstClr val="black"/>
                </a:solidFill>
                <a:latin typeface="Calibri"/>
                <a:cs typeface="Calibri"/>
              </a:rPr>
              <a:t>worth of households headed</a:t>
            </a:r>
            <a:r>
              <a:rPr sz="1291" b="1" spc="-56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1291" b="1" spc="7" dirty="0">
                <a:solidFill>
                  <a:prstClr val="black"/>
                </a:solidFill>
                <a:latin typeface="Calibri"/>
                <a:cs typeface="Calibri"/>
              </a:rPr>
              <a:t>by…</a:t>
            </a:r>
            <a:endParaRPr sz="1291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72818" y="935897"/>
            <a:ext cx="6269607" cy="101566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8405"/>
            <a:r>
              <a:rPr sz="3300" b="1" dirty="0">
                <a:latin typeface="Calibri"/>
                <a:cs typeface="Calibri"/>
              </a:rPr>
              <a:t>Wealth </a:t>
            </a:r>
            <a:r>
              <a:rPr sz="3300" b="1" spc="14" dirty="0">
                <a:latin typeface="Calibri"/>
                <a:cs typeface="Calibri"/>
              </a:rPr>
              <a:t>Gap </a:t>
            </a:r>
            <a:r>
              <a:rPr sz="3300" b="1" spc="7" dirty="0">
                <a:latin typeface="Calibri"/>
                <a:cs typeface="Calibri"/>
              </a:rPr>
              <a:t>Between </a:t>
            </a:r>
            <a:r>
              <a:rPr sz="3300" b="1" spc="-20" dirty="0">
                <a:latin typeface="Calibri"/>
                <a:cs typeface="Calibri"/>
              </a:rPr>
              <a:t>Young </a:t>
            </a:r>
            <a:r>
              <a:rPr sz="3300" b="1" spc="7" dirty="0">
                <a:latin typeface="Calibri"/>
                <a:cs typeface="Calibri"/>
              </a:rPr>
              <a:t>Adults </a:t>
            </a:r>
            <a:r>
              <a:rPr sz="3300" b="1" spc="10" dirty="0">
                <a:latin typeface="Calibri"/>
                <a:cs typeface="Calibri"/>
              </a:rPr>
              <a:t>(under-35) and </a:t>
            </a:r>
            <a:r>
              <a:rPr sz="3300" b="1" dirty="0">
                <a:latin typeface="Calibri"/>
                <a:cs typeface="Calibri"/>
              </a:rPr>
              <a:t>Retiree</a:t>
            </a:r>
            <a:r>
              <a:rPr sz="3300" b="1" spc="50" dirty="0">
                <a:latin typeface="Calibri"/>
                <a:cs typeface="Calibri"/>
              </a:rPr>
              <a:t> </a:t>
            </a:r>
            <a:r>
              <a:rPr sz="3300" b="1" spc="10" dirty="0">
                <a:latin typeface="Calibri"/>
                <a:cs typeface="Calibri"/>
              </a:rPr>
              <a:t>(65+)</a:t>
            </a:r>
            <a:endParaRPr sz="33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68439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95669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023908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051137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079377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06606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134847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162075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190315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17544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245784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273014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301254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328483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356723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383952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412192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439420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467661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3494890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3523130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550360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578599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605829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634068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661297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689538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4271458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299699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326927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355167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4382396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410636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4437865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4466105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4493334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4521575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4548803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4577044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4604272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632513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659742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687982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715210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743450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770679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798920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826149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854389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881618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909858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937088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965327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992556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020796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048025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076266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103494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686425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713654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741895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769124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797364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5824593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5852833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5880063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908303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935531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5963771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5991000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6019241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6046470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6074709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6101938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6130179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6157408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6185649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6212877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6241117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6268345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6296586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6323815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6352055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6379284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6407524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6434754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6462994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6490222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7073154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7100383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7128624" y="4192961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7155852" y="4192961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7184091" y="4192961"/>
            <a:ext cx="9245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71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2968439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2995669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3023908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3051137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3079377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3106606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3134847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3162075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3190315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3217544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3245784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3273014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3301254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3328483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3356723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3383952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3412192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3439420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3467661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3494890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3523130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3550360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3578599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3605829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3634068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3661297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3689538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4271458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4299699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4326927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4355167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4382396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4410636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4437865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4466105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4493334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4521575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4548803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4577044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4604272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4632513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4659742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4687982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4715210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4743450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4770679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4798920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4826149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4854389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4881618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4909858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4937088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4965327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4992556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5020796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5048025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5076266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5103494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5686425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5713654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5741895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5769124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5797364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5824593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5852833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5880063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5908303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5935531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5963771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5991000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6019241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6046470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6074709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6101938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6130179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6157408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6185649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6212877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6241117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6268345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6296586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6323815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6352055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6379284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6407524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6434754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6462994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6490222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7073154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7100383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7128624" y="3780472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7155852" y="3780472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7184091" y="3780472"/>
            <a:ext cx="9245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71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2968439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2995669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3023908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3051137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3079377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3106606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3134847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3162075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3190315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3217544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3245784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3273014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3301254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3328483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3356723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3383952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3412192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3439420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3467661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3494890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3523130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3550360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3578599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3605829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3634068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3661297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3689538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3716767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3745007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3772235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3800475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3827705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3855945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3883174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3911414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3938643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3966884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3994112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4022353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4049581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4077821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4105051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4133290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4160519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4188759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4215988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4244229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4271458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4299699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4326927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4355167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4382396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4410636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4437865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4466105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4493334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4521575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4548803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4577044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4604272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4632513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4659742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4687982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4715210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4743450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4770679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4798920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4826149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4854389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4881618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4909858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4937088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4965327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4992556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5020796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5048025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5076266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5103494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5686425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5713654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5741895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5769124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5797364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5824593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4" name="object 274"/>
          <p:cNvSpPr/>
          <p:nvPr/>
        </p:nvSpPr>
        <p:spPr>
          <a:xfrm>
            <a:off x="5852833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5" name="object 275"/>
          <p:cNvSpPr/>
          <p:nvPr/>
        </p:nvSpPr>
        <p:spPr>
          <a:xfrm>
            <a:off x="5880063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6" name="object 276"/>
          <p:cNvSpPr/>
          <p:nvPr/>
        </p:nvSpPr>
        <p:spPr>
          <a:xfrm>
            <a:off x="5908303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7" name="object 277"/>
          <p:cNvSpPr/>
          <p:nvPr/>
        </p:nvSpPr>
        <p:spPr>
          <a:xfrm>
            <a:off x="5935531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5963771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9" name="object 279"/>
          <p:cNvSpPr/>
          <p:nvPr/>
        </p:nvSpPr>
        <p:spPr>
          <a:xfrm>
            <a:off x="5991000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0" name="object 280"/>
          <p:cNvSpPr/>
          <p:nvPr/>
        </p:nvSpPr>
        <p:spPr>
          <a:xfrm>
            <a:off x="6019241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1" name="object 281"/>
          <p:cNvSpPr/>
          <p:nvPr/>
        </p:nvSpPr>
        <p:spPr>
          <a:xfrm>
            <a:off x="6046470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2" name="object 282"/>
          <p:cNvSpPr/>
          <p:nvPr/>
        </p:nvSpPr>
        <p:spPr>
          <a:xfrm>
            <a:off x="6074709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3" name="object 283"/>
          <p:cNvSpPr/>
          <p:nvPr/>
        </p:nvSpPr>
        <p:spPr>
          <a:xfrm>
            <a:off x="6101938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4" name="object 284"/>
          <p:cNvSpPr/>
          <p:nvPr/>
        </p:nvSpPr>
        <p:spPr>
          <a:xfrm>
            <a:off x="6130179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5" name="object 285"/>
          <p:cNvSpPr/>
          <p:nvPr/>
        </p:nvSpPr>
        <p:spPr>
          <a:xfrm>
            <a:off x="6157408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6" name="object 286"/>
          <p:cNvSpPr/>
          <p:nvPr/>
        </p:nvSpPr>
        <p:spPr>
          <a:xfrm>
            <a:off x="6185649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7" name="object 287"/>
          <p:cNvSpPr/>
          <p:nvPr/>
        </p:nvSpPr>
        <p:spPr>
          <a:xfrm>
            <a:off x="6212877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8" name="object 288"/>
          <p:cNvSpPr/>
          <p:nvPr/>
        </p:nvSpPr>
        <p:spPr>
          <a:xfrm>
            <a:off x="6241117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9" name="object 289"/>
          <p:cNvSpPr/>
          <p:nvPr/>
        </p:nvSpPr>
        <p:spPr>
          <a:xfrm>
            <a:off x="6268345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0" name="object 290"/>
          <p:cNvSpPr/>
          <p:nvPr/>
        </p:nvSpPr>
        <p:spPr>
          <a:xfrm>
            <a:off x="6296586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6323815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2" name="object 292"/>
          <p:cNvSpPr/>
          <p:nvPr/>
        </p:nvSpPr>
        <p:spPr>
          <a:xfrm>
            <a:off x="6352055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3" name="object 293"/>
          <p:cNvSpPr/>
          <p:nvPr/>
        </p:nvSpPr>
        <p:spPr>
          <a:xfrm>
            <a:off x="6379284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4" name="object 294"/>
          <p:cNvSpPr/>
          <p:nvPr/>
        </p:nvSpPr>
        <p:spPr>
          <a:xfrm>
            <a:off x="6407524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6434754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6462994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7" name="object 297"/>
          <p:cNvSpPr/>
          <p:nvPr/>
        </p:nvSpPr>
        <p:spPr>
          <a:xfrm>
            <a:off x="6490222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8" name="object 298"/>
          <p:cNvSpPr/>
          <p:nvPr/>
        </p:nvSpPr>
        <p:spPr>
          <a:xfrm>
            <a:off x="7073154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9" name="object 299"/>
          <p:cNvSpPr/>
          <p:nvPr/>
        </p:nvSpPr>
        <p:spPr>
          <a:xfrm>
            <a:off x="7100383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0" name="object 300"/>
          <p:cNvSpPr/>
          <p:nvPr/>
        </p:nvSpPr>
        <p:spPr>
          <a:xfrm>
            <a:off x="7128624" y="3367983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1" name="object 301"/>
          <p:cNvSpPr/>
          <p:nvPr/>
        </p:nvSpPr>
        <p:spPr>
          <a:xfrm>
            <a:off x="7155852" y="3367983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2" name="object 302"/>
          <p:cNvSpPr/>
          <p:nvPr/>
        </p:nvSpPr>
        <p:spPr>
          <a:xfrm>
            <a:off x="7184091" y="3367983"/>
            <a:ext cx="9245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71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3" name="object 303"/>
          <p:cNvSpPr/>
          <p:nvPr/>
        </p:nvSpPr>
        <p:spPr>
          <a:xfrm>
            <a:off x="2968439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4" name="object 304"/>
          <p:cNvSpPr/>
          <p:nvPr/>
        </p:nvSpPr>
        <p:spPr>
          <a:xfrm>
            <a:off x="2995669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5" name="object 305"/>
          <p:cNvSpPr/>
          <p:nvPr/>
        </p:nvSpPr>
        <p:spPr>
          <a:xfrm>
            <a:off x="3023908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6" name="object 306"/>
          <p:cNvSpPr/>
          <p:nvPr/>
        </p:nvSpPr>
        <p:spPr>
          <a:xfrm>
            <a:off x="3051137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7" name="object 307"/>
          <p:cNvSpPr/>
          <p:nvPr/>
        </p:nvSpPr>
        <p:spPr>
          <a:xfrm>
            <a:off x="3079377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8" name="object 308"/>
          <p:cNvSpPr/>
          <p:nvPr/>
        </p:nvSpPr>
        <p:spPr>
          <a:xfrm>
            <a:off x="3106606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9" name="object 309"/>
          <p:cNvSpPr/>
          <p:nvPr/>
        </p:nvSpPr>
        <p:spPr>
          <a:xfrm>
            <a:off x="3134847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0" name="object 310"/>
          <p:cNvSpPr/>
          <p:nvPr/>
        </p:nvSpPr>
        <p:spPr>
          <a:xfrm>
            <a:off x="3162075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1" name="object 311"/>
          <p:cNvSpPr/>
          <p:nvPr/>
        </p:nvSpPr>
        <p:spPr>
          <a:xfrm>
            <a:off x="3190315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2" name="object 312"/>
          <p:cNvSpPr/>
          <p:nvPr/>
        </p:nvSpPr>
        <p:spPr>
          <a:xfrm>
            <a:off x="3217544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3" name="object 313"/>
          <p:cNvSpPr/>
          <p:nvPr/>
        </p:nvSpPr>
        <p:spPr>
          <a:xfrm>
            <a:off x="3245784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4" name="object 314"/>
          <p:cNvSpPr/>
          <p:nvPr/>
        </p:nvSpPr>
        <p:spPr>
          <a:xfrm>
            <a:off x="3273014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5" name="object 315"/>
          <p:cNvSpPr/>
          <p:nvPr/>
        </p:nvSpPr>
        <p:spPr>
          <a:xfrm>
            <a:off x="3301254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6" name="object 316"/>
          <p:cNvSpPr/>
          <p:nvPr/>
        </p:nvSpPr>
        <p:spPr>
          <a:xfrm>
            <a:off x="3328483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7" name="object 317"/>
          <p:cNvSpPr/>
          <p:nvPr/>
        </p:nvSpPr>
        <p:spPr>
          <a:xfrm>
            <a:off x="3356723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8" name="object 318"/>
          <p:cNvSpPr/>
          <p:nvPr/>
        </p:nvSpPr>
        <p:spPr>
          <a:xfrm>
            <a:off x="3383952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9" name="object 319"/>
          <p:cNvSpPr/>
          <p:nvPr/>
        </p:nvSpPr>
        <p:spPr>
          <a:xfrm>
            <a:off x="3412192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0" name="object 320"/>
          <p:cNvSpPr/>
          <p:nvPr/>
        </p:nvSpPr>
        <p:spPr>
          <a:xfrm>
            <a:off x="3439420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1" name="object 321"/>
          <p:cNvSpPr/>
          <p:nvPr/>
        </p:nvSpPr>
        <p:spPr>
          <a:xfrm>
            <a:off x="3467661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2" name="object 322"/>
          <p:cNvSpPr/>
          <p:nvPr/>
        </p:nvSpPr>
        <p:spPr>
          <a:xfrm>
            <a:off x="3494890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3" name="object 323"/>
          <p:cNvSpPr/>
          <p:nvPr/>
        </p:nvSpPr>
        <p:spPr>
          <a:xfrm>
            <a:off x="3523130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4" name="object 324"/>
          <p:cNvSpPr/>
          <p:nvPr/>
        </p:nvSpPr>
        <p:spPr>
          <a:xfrm>
            <a:off x="3550360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5" name="object 325"/>
          <p:cNvSpPr/>
          <p:nvPr/>
        </p:nvSpPr>
        <p:spPr>
          <a:xfrm>
            <a:off x="3578599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6" name="object 326"/>
          <p:cNvSpPr/>
          <p:nvPr/>
        </p:nvSpPr>
        <p:spPr>
          <a:xfrm>
            <a:off x="3605829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7" name="object 327"/>
          <p:cNvSpPr/>
          <p:nvPr/>
        </p:nvSpPr>
        <p:spPr>
          <a:xfrm>
            <a:off x="3634068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8" name="object 328"/>
          <p:cNvSpPr/>
          <p:nvPr/>
        </p:nvSpPr>
        <p:spPr>
          <a:xfrm>
            <a:off x="3661297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9" name="object 329"/>
          <p:cNvSpPr/>
          <p:nvPr/>
        </p:nvSpPr>
        <p:spPr>
          <a:xfrm>
            <a:off x="3689538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0" name="object 330"/>
          <p:cNvSpPr/>
          <p:nvPr/>
        </p:nvSpPr>
        <p:spPr>
          <a:xfrm>
            <a:off x="3716767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1" name="object 331"/>
          <p:cNvSpPr/>
          <p:nvPr/>
        </p:nvSpPr>
        <p:spPr>
          <a:xfrm>
            <a:off x="3745007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2" name="object 332"/>
          <p:cNvSpPr/>
          <p:nvPr/>
        </p:nvSpPr>
        <p:spPr>
          <a:xfrm>
            <a:off x="3772235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3" name="object 333"/>
          <p:cNvSpPr/>
          <p:nvPr/>
        </p:nvSpPr>
        <p:spPr>
          <a:xfrm>
            <a:off x="3800475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4" name="object 334"/>
          <p:cNvSpPr/>
          <p:nvPr/>
        </p:nvSpPr>
        <p:spPr>
          <a:xfrm>
            <a:off x="3827705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5" name="object 335"/>
          <p:cNvSpPr/>
          <p:nvPr/>
        </p:nvSpPr>
        <p:spPr>
          <a:xfrm>
            <a:off x="3855945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6" name="object 336"/>
          <p:cNvSpPr/>
          <p:nvPr/>
        </p:nvSpPr>
        <p:spPr>
          <a:xfrm>
            <a:off x="3883174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7" name="object 337"/>
          <p:cNvSpPr/>
          <p:nvPr/>
        </p:nvSpPr>
        <p:spPr>
          <a:xfrm>
            <a:off x="3911414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8" name="object 338"/>
          <p:cNvSpPr/>
          <p:nvPr/>
        </p:nvSpPr>
        <p:spPr>
          <a:xfrm>
            <a:off x="3938643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9" name="object 339"/>
          <p:cNvSpPr/>
          <p:nvPr/>
        </p:nvSpPr>
        <p:spPr>
          <a:xfrm>
            <a:off x="3966884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0" name="object 340"/>
          <p:cNvSpPr/>
          <p:nvPr/>
        </p:nvSpPr>
        <p:spPr>
          <a:xfrm>
            <a:off x="3994112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1" name="object 341"/>
          <p:cNvSpPr/>
          <p:nvPr/>
        </p:nvSpPr>
        <p:spPr>
          <a:xfrm>
            <a:off x="4022353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2" name="object 342"/>
          <p:cNvSpPr/>
          <p:nvPr/>
        </p:nvSpPr>
        <p:spPr>
          <a:xfrm>
            <a:off x="4049581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3" name="object 343"/>
          <p:cNvSpPr/>
          <p:nvPr/>
        </p:nvSpPr>
        <p:spPr>
          <a:xfrm>
            <a:off x="4077821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4" name="object 344"/>
          <p:cNvSpPr/>
          <p:nvPr/>
        </p:nvSpPr>
        <p:spPr>
          <a:xfrm>
            <a:off x="4105051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5" name="object 345"/>
          <p:cNvSpPr/>
          <p:nvPr/>
        </p:nvSpPr>
        <p:spPr>
          <a:xfrm>
            <a:off x="4133290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6" name="object 346"/>
          <p:cNvSpPr/>
          <p:nvPr/>
        </p:nvSpPr>
        <p:spPr>
          <a:xfrm>
            <a:off x="4160519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7" name="object 347"/>
          <p:cNvSpPr/>
          <p:nvPr/>
        </p:nvSpPr>
        <p:spPr>
          <a:xfrm>
            <a:off x="4188759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8" name="object 348"/>
          <p:cNvSpPr/>
          <p:nvPr/>
        </p:nvSpPr>
        <p:spPr>
          <a:xfrm>
            <a:off x="4215988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9" name="object 349"/>
          <p:cNvSpPr/>
          <p:nvPr/>
        </p:nvSpPr>
        <p:spPr>
          <a:xfrm>
            <a:off x="4244229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0" name="object 350"/>
          <p:cNvSpPr/>
          <p:nvPr/>
        </p:nvSpPr>
        <p:spPr>
          <a:xfrm>
            <a:off x="4271458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1" name="object 351"/>
          <p:cNvSpPr/>
          <p:nvPr/>
        </p:nvSpPr>
        <p:spPr>
          <a:xfrm>
            <a:off x="4299699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2" name="object 352"/>
          <p:cNvSpPr/>
          <p:nvPr/>
        </p:nvSpPr>
        <p:spPr>
          <a:xfrm>
            <a:off x="4326927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3" name="object 353"/>
          <p:cNvSpPr/>
          <p:nvPr/>
        </p:nvSpPr>
        <p:spPr>
          <a:xfrm>
            <a:off x="4355167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4" name="object 354"/>
          <p:cNvSpPr/>
          <p:nvPr/>
        </p:nvSpPr>
        <p:spPr>
          <a:xfrm>
            <a:off x="4382396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5" name="object 355"/>
          <p:cNvSpPr/>
          <p:nvPr/>
        </p:nvSpPr>
        <p:spPr>
          <a:xfrm>
            <a:off x="4410636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6" name="object 356"/>
          <p:cNvSpPr/>
          <p:nvPr/>
        </p:nvSpPr>
        <p:spPr>
          <a:xfrm>
            <a:off x="4437865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7" name="object 357"/>
          <p:cNvSpPr/>
          <p:nvPr/>
        </p:nvSpPr>
        <p:spPr>
          <a:xfrm>
            <a:off x="4466105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8" name="object 358"/>
          <p:cNvSpPr/>
          <p:nvPr/>
        </p:nvSpPr>
        <p:spPr>
          <a:xfrm>
            <a:off x="4493334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9" name="object 359"/>
          <p:cNvSpPr/>
          <p:nvPr/>
        </p:nvSpPr>
        <p:spPr>
          <a:xfrm>
            <a:off x="4521575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0" name="object 360"/>
          <p:cNvSpPr/>
          <p:nvPr/>
        </p:nvSpPr>
        <p:spPr>
          <a:xfrm>
            <a:off x="4548803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1" name="object 361"/>
          <p:cNvSpPr/>
          <p:nvPr/>
        </p:nvSpPr>
        <p:spPr>
          <a:xfrm>
            <a:off x="4577044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2" name="object 362"/>
          <p:cNvSpPr/>
          <p:nvPr/>
        </p:nvSpPr>
        <p:spPr>
          <a:xfrm>
            <a:off x="4604272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3" name="object 363"/>
          <p:cNvSpPr/>
          <p:nvPr/>
        </p:nvSpPr>
        <p:spPr>
          <a:xfrm>
            <a:off x="4632513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4" name="object 364"/>
          <p:cNvSpPr/>
          <p:nvPr/>
        </p:nvSpPr>
        <p:spPr>
          <a:xfrm>
            <a:off x="4659742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5" name="object 365"/>
          <p:cNvSpPr/>
          <p:nvPr/>
        </p:nvSpPr>
        <p:spPr>
          <a:xfrm>
            <a:off x="4687982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6" name="object 366"/>
          <p:cNvSpPr/>
          <p:nvPr/>
        </p:nvSpPr>
        <p:spPr>
          <a:xfrm>
            <a:off x="4715210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7" name="object 367"/>
          <p:cNvSpPr/>
          <p:nvPr/>
        </p:nvSpPr>
        <p:spPr>
          <a:xfrm>
            <a:off x="4743450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8" name="object 368"/>
          <p:cNvSpPr/>
          <p:nvPr/>
        </p:nvSpPr>
        <p:spPr>
          <a:xfrm>
            <a:off x="4770679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9" name="object 369"/>
          <p:cNvSpPr/>
          <p:nvPr/>
        </p:nvSpPr>
        <p:spPr>
          <a:xfrm>
            <a:off x="4798920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0" name="object 370"/>
          <p:cNvSpPr/>
          <p:nvPr/>
        </p:nvSpPr>
        <p:spPr>
          <a:xfrm>
            <a:off x="4826149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1" name="object 371"/>
          <p:cNvSpPr/>
          <p:nvPr/>
        </p:nvSpPr>
        <p:spPr>
          <a:xfrm>
            <a:off x="4854389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2" name="object 372"/>
          <p:cNvSpPr/>
          <p:nvPr/>
        </p:nvSpPr>
        <p:spPr>
          <a:xfrm>
            <a:off x="4881618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3" name="object 373"/>
          <p:cNvSpPr/>
          <p:nvPr/>
        </p:nvSpPr>
        <p:spPr>
          <a:xfrm>
            <a:off x="4909858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4" name="object 374"/>
          <p:cNvSpPr/>
          <p:nvPr/>
        </p:nvSpPr>
        <p:spPr>
          <a:xfrm>
            <a:off x="4937088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5" name="object 375"/>
          <p:cNvSpPr/>
          <p:nvPr/>
        </p:nvSpPr>
        <p:spPr>
          <a:xfrm>
            <a:off x="4965327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6" name="object 376"/>
          <p:cNvSpPr/>
          <p:nvPr/>
        </p:nvSpPr>
        <p:spPr>
          <a:xfrm>
            <a:off x="4992556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7" name="object 377"/>
          <p:cNvSpPr/>
          <p:nvPr/>
        </p:nvSpPr>
        <p:spPr>
          <a:xfrm>
            <a:off x="5020796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8" name="object 378"/>
          <p:cNvSpPr/>
          <p:nvPr/>
        </p:nvSpPr>
        <p:spPr>
          <a:xfrm>
            <a:off x="5048025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9" name="object 379"/>
          <p:cNvSpPr/>
          <p:nvPr/>
        </p:nvSpPr>
        <p:spPr>
          <a:xfrm>
            <a:off x="5076266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0" name="object 380"/>
          <p:cNvSpPr/>
          <p:nvPr/>
        </p:nvSpPr>
        <p:spPr>
          <a:xfrm>
            <a:off x="5103494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1" name="object 381"/>
          <p:cNvSpPr/>
          <p:nvPr/>
        </p:nvSpPr>
        <p:spPr>
          <a:xfrm>
            <a:off x="5686425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2" name="object 382"/>
          <p:cNvSpPr/>
          <p:nvPr/>
        </p:nvSpPr>
        <p:spPr>
          <a:xfrm>
            <a:off x="5713654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3" name="object 383"/>
          <p:cNvSpPr/>
          <p:nvPr/>
        </p:nvSpPr>
        <p:spPr>
          <a:xfrm>
            <a:off x="5741895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4" name="object 384"/>
          <p:cNvSpPr/>
          <p:nvPr/>
        </p:nvSpPr>
        <p:spPr>
          <a:xfrm>
            <a:off x="5769124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5" name="object 385"/>
          <p:cNvSpPr/>
          <p:nvPr/>
        </p:nvSpPr>
        <p:spPr>
          <a:xfrm>
            <a:off x="5797364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6" name="object 386"/>
          <p:cNvSpPr/>
          <p:nvPr/>
        </p:nvSpPr>
        <p:spPr>
          <a:xfrm>
            <a:off x="5824593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7" name="object 387"/>
          <p:cNvSpPr/>
          <p:nvPr/>
        </p:nvSpPr>
        <p:spPr>
          <a:xfrm>
            <a:off x="5852833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8" name="object 388"/>
          <p:cNvSpPr/>
          <p:nvPr/>
        </p:nvSpPr>
        <p:spPr>
          <a:xfrm>
            <a:off x="5880063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9" name="object 389"/>
          <p:cNvSpPr/>
          <p:nvPr/>
        </p:nvSpPr>
        <p:spPr>
          <a:xfrm>
            <a:off x="5908303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0" name="object 390"/>
          <p:cNvSpPr/>
          <p:nvPr/>
        </p:nvSpPr>
        <p:spPr>
          <a:xfrm>
            <a:off x="5935531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1" name="object 391"/>
          <p:cNvSpPr/>
          <p:nvPr/>
        </p:nvSpPr>
        <p:spPr>
          <a:xfrm>
            <a:off x="5963771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2" name="object 392"/>
          <p:cNvSpPr/>
          <p:nvPr/>
        </p:nvSpPr>
        <p:spPr>
          <a:xfrm>
            <a:off x="5991000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3" name="object 393"/>
          <p:cNvSpPr/>
          <p:nvPr/>
        </p:nvSpPr>
        <p:spPr>
          <a:xfrm>
            <a:off x="6019241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4" name="object 394"/>
          <p:cNvSpPr/>
          <p:nvPr/>
        </p:nvSpPr>
        <p:spPr>
          <a:xfrm>
            <a:off x="6046470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5" name="object 395"/>
          <p:cNvSpPr/>
          <p:nvPr/>
        </p:nvSpPr>
        <p:spPr>
          <a:xfrm>
            <a:off x="6074709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6" name="object 396"/>
          <p:cNvSpPr/>
          <p:nvPr/>
        </p:nvSpPr>
        <p:spPr>
          <a:xfrm>
            <a:off x="6101938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7" name="object 397"/>
          <p:cNvSpPr/>
          <p:nvPr/>
        </p:nvSpPr>
        <p:spPr>
          <a:xfrm>
            <a:off x="6130179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8" name="object 398"/>
          <p:cNvSpPr/>
          <p:nvPr/>
        </p:nvSpPr>
        <p:spPr>
          <a:xfrm>
            <a:off x="6157408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9" name="object 399"/>
          <p:cNvSpPr/>
          <p:nvPr/>
        </p:nvSpPr>
        <p:spPr>
          <a:xfrm>
            <a:off x="6185649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0" name="object 400"/>
          <p:cNvSpPr/>
          <p:nvPr/>
        </p:nvSpPr>
        <p:spPr>
          <a:xfrm>
            <a:off x="6212877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1" name="object 401"/>
          <p:cNvSpPr/>
          <p:nvPr/>
        </p:nvSpPr>
        <p:spPr>
          <a:xfrm>
            <a:off x="6241117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2" name="object 402"/>
          <p:cNvSpPr/>
          <p:nvPr/>
        </p:nvSpPr>
        <p:spPr>
          <a:xfrm>
            <a:off x="6268345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3" name="object 403"/>
          <p:cNvSpPr/>
          <p:nvPr/>
        </p:nvSpPr>
        <p:spPr>
          <a:xfrm>
            <a:off x="6296586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4" name="object 404"/>
          <p:cNvSpPr/>
          <p:nvPr/>
        </p:nvSpPr>
        <p:spPr>
          <a:xfrm>
            <a:off x="6323815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5" name="object 405"/>
          <p:cNvSpPr/>
          <p:nvPr/>
        </p:nvSpPr>
        <p:spPr>
          <a:xfrm>
            <a:off x="6352055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6" name="object 406"/>
          <p:cNvSpPr/>
          <p:nvPr/>
        </p:nvSpPr>
        <p:spPr>
          <a:xfrm>
            <a:off x="6379284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7" name="object 407"/>
          <p:cNvSpPr/>
          <p:nvPr/>
        </p:nvSpPr>
        <p:spPr>
          <a:xfrm>
            <a:off x="6407524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8" name="object 408"/>
          <p:cNvSpPr/>
          <p:nvPr/>
        </p:nvSpPr>
        <p:spPr>
          <a:xfrm>
            <a:off x="6434754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9" name="object 409"/>
          <p:cNvSpPr/>
          <p:nvPr/>
        </p:nvSpPr>
        <p:spPr>
          <a:xfrm>
            <a:off x="6462994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0" name="object 410"/>
          <p:cNvSpPr/>
          <p:nvPr/>
        </p:nvSpPr>
        <p:spPr>
          <a:xfrm>
            <a:off x="6490222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1" name="object 411"/>
          <p:cNvSpPr/>
          <p:nvPr/>
        </p:nvSpPr>
        <p:spPr>
          <a:xfrm>
            <a:off x="7073154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2" name="object 412"/>
          <p:cNvSpPr/>
          <p:nvPr/>
        </p:nvSpPr>
        <p:spPr>
          <a:xfrm>
            <a:off x="7100383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3" name="object 413"/>
          <p:cNvSpPr/>
          <p:nvPr/>
        </p:nvSpPr>
        <p:spPr>
          <a:xfrm>
            <a:off x="7128624" y="2955495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4" name="object 414"/>
          <p:cNvSpPr/>
          <p:nvPr/>
        </p:nvSpPr>
        <p:spPr>
          <a:xfrm>
            <a:off x="7155852" y="2955495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5" name="object 415"/>
          <p:cNvSpPr/>
          <p:nvPr/>
        </p:nvSpPr>
        <p:spPr>
          <a:xfrm>
            <a:off x="7184091" y="2955495"/>
            <a:ext cx="9245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716" y="0"/>
                </a:lnTo>
              </a:path>
            </a:pathLst>
          </a:custGeom>
          <a:ln w="10667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6" name="object 416"/>
          <p:cNvSpPr/>
          <p:nvPr/>
        </p:nvSpPr>
        <p:spPr>
          <a:xfrm>
            <a:off x="2968439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7" name="object 417"/>
          <p:cNvSpPr/>
          <p:nvPr/>
        </p:nvSpPr>
        <p:spPr>
          <a:xfrm>
            <a:off x="2995669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8" name="object 418"/>
          <p:cNvSpPr/>
          <p:nvPr/>
        </p:nvSpPr>
        <p:spPr>
          <a:xfrm>
            <a:off x="3023908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9" name="object 419"/>
          <p:cNvSpPr/>
          <p:nvPr/>
        </p:nvSpPr>
        <p:spPr>
          <a:xfrm>
            <a:off x="3051137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0" name="object 420"/>
          <p:cNvSpPr/>
          <p:nvPr/>
        </p:nvSpPr>
        <p:spPr>
          <a:xfrm>
            <a:off x="3079377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1" name="object 421"/>
          <p:cNvSpPr/>
          <p:nvPr/>
        </p:nvSpPr>
        <p:spPr>
          <a:xfrm>
            <a:off x="3106606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2" name="object 422"/>
          <p:cNvSpPr/>
          <p:nvPr/>
        </p:nvSpPr>
        <p:spPr>
          <a:xfrm>
            <a:off x="3134847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3" name="object 423"/>
          <p:cNvSpPr/>
          <p:nvPr/>
        </p:nvSpPr>
        <p:spPr>
          <a:xfrm>
            <a:off x="3162075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4" name="object 424"/>
          <p:cNvSpPr/>
          <p:nvPr/>
        </p:nvSpPr>
        <p:spPr>
          <a:xfrm>
            <a:off x="3190315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5" name="object 425"/>
          <p:cNvSpPr/>
          <p:nvPr/>
        </p:nvSpPr>
        <p:spPr>
          <a:xfrm>
            <a:off x="3217544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6" name="object 426"/>
          <p:cNvSpPr/>
          <p:nvPr/>
        </p:nvSpPr>
        <p:spPr>
          <a:xfrm>
            <a:off x="3245784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7" name="object 427"/>
          <p:cNvSpPr/>
          <p:nvPr/>
        </p:nvSpPr>
        <p:spPr>
          <a:xfrm>
            <a:off x="3273014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8" name="object 428"/>
          <p:cNvSpPr/>
          <p:nvPr/>
        </p:nvSpPr>
        <p:spPr>
          <a:xfrm>
            <a:off x="3301254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9" name="object 429"/>
          <p:cNvSpPr/>
          <p:nvPr/>
        </p:nvSpPr>
        <p:spPr>
          <a:xfrm>
            <a:off x="3328483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0" name="object 430"/>
          <p:cNvSpPr/>
          <p:nvPr/>
        </p:nvSpPr>
        <p:spPr>
          <a:xfrm>
            <a:off x="3356723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19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1" name="object 431"/>
          <p:cNvSpPr/>
          <p:nvPr/>
        </p:nvSpPr>
        <p:spPr>
          <a:xfrm>
            <a:off x="3383952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2" name="object 432"/>
          <p:cNvSpPr/>
          <p:nvPr/>
        </p:nvSpPr>
        <p:spPr>
          <a:xfrm>
            <a:off x="3412192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3" name="object 433"/>
          <p:cNvSpPr/>
          <p:nvPr/>
        </p:nvSpPr>
        <p:spPr>
          <a:xfrm>
            <a:off x="3439420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4" name="object 434"/>
          <p:cNvSpPr/>
          <p:nvPr/>
        </p:nvSpPr>
        <p:spPr>
          <a:xfrm>
            <a:off x="3467661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5" name="object 435"/>
          <p:cNvSpPr/>
          <p:nvPr/>
        </p:nvSpPr>
        <p:spPr>
          <a:xfrm>
            <a:off x="3494890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6" name="object 436"/>
          <p:cNvSpPr/>
          <p:nvPr/>
        </p:nvSpPr>
        <p:spPr>
          <a:xfrm>
            <a:off x="3523130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7" name="object 437"/>
          <p:cNvSpPr/>
          <p:nvPr/>
        </p:nvSpPr>
        <p:spPr>
          <a:xfrm>
            <a:off x="3550360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8" name="object 438"/>
          <p:cNvSpPr/>
          <p:nvPr/>
        </p:nvSpPr>
        <p:spPr>
          <a:xfrm>
            <a:off x="3578599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9" name="object 439"/>
          <p:cNvSpPr/>
          <p:nvPr/>
        </p:nvSpPr>
        <p:spPr>
          <a:xfrm>
            <a:off x="3605829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0" name="object 440"/>
          <p:cNvSpPr/>
          <p:nvPr/>
        </p:nvSpPr>
        <p:spPr>
          <a:xfrm>
            <a:off x="3634068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1" name="object 441"/>
          <p:cNvSpPr/>
          <p:nvPr/>
        </p:nvSpPr>
        <p:spPr>
          <a:xfrm>
            <a:off x="3661297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2" name="object 442"/>
          <p:cNvSpPr/>
          <p:nvPr/>
        </p:nvSpPr>
        <p:spPr>
          <a:xfrm>
            <a:off x="3689538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3" name="object 443"/>
          <p:cNvSpPr/>
          <p:nvPr/>
        </p:nvSpPr>
        <p:spPr>
          <a:xfrm>
            <a:off x="3716767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4" name="object 444"/>
          <p:cNvSpPr/>
          <p:nvPr/>
        </p:nvSpPr>
        <p:spPr>
          <a:xfrm>
            <a:off x="3745007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5" name="object 445"/>
          <p:cNvSpPr/>
          <p:nvPr/>
        </p:nvSpPr>
        <p:spPr>
          <a:xfrm>
            <a:off x="3772235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6" name="object 446"/>
          <p:cNvSpPr/>
          <p:nvPr/>
        </p:nvSpPr>
        <p:spPr>
          <a:xfrm>
            <a:off x="3800475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7" name="object 447"/>
          <p:cNvSpPr/>
          <p:nvPr/>
        </p:nvSpPr>
        <p:spPr>
          <a:xfrm>
            <a:off x="3827705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8" name="object 448"/>
          <p:cNvSpPr/>
          <p:nvPr/>
        </p:nvSpPr>
        <p:spPr>
          <a:xfrm>
            <a:off x="3855945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9" name="object 449"/>
          <p:cNvSpPr/>
          <p:nvPr/>
        </p:nvSpPr>
        <p:spPr>
          <a:xfrm>
            <a:off x="3883174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0" name="object 450"/>
          <p:cNvSpPr/>
          <p:nvPr/>
        </p:nvSpPr>
        <p:spPr>
          <a:xfrm>
            <a:off x="3911414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1" name="object 451"/>
          <p:cNvSpPr/>
          <p:nvPr/>
        </p:nvSpPr>
        <p:spPr>
          <a:xfrm>
            <a:off x="3938643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2" name="object 452"/>
          <p:cNvSpPr/>
          <p:nvPr/>
        </p:nvSpPr>
        <p:spPr>
          <a:xfrm>
            <a:off x="3966884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3" name="object 453"/>
          <p:cNvSpPr/>
          <p:nvPr/>
        </p:nvSpPr>
        <p:spPr>
          <a:xfrm>
            <a:off x="3994112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4" name="object 454"/>
          <p:cNvSpPr/>
          <p:nvPr/>
        </p:nvSpPr>
        <p:spPr>
          <a:xfrm>
            <a:off x="4022353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5" name="object 455"/>
          <p:cNvSpPr/>
          <p:nvPr/>
        </p:nvSpPr>
        <p:spPr>
          <a:xfrm>
            <a:off x="4049581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6" name="object 456"/>
          <p:cNvSpPr/>
          <p:nvPr/>
        </p:nvSpPr>
        <p:spPr>
          <a:xfrm>
            <a:off x="4077821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7" name="object 457"/>
          <p:cNvSpPr/>
          <p:nvPr/>
        </p:nvSpPr>
        <p:spPr>
          <a:xfrm>
            <a:off x="4105051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8" name="object 458"/>
          <p:cNvSpPr/>
          <p:nvPr/>
        </p:nvSpPr>
        <p:spPr>
          <a:xfrm>
            <a:off x="4133290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9" name="object 459"/>
          <p:cNvSpPr/>
          <p:nvPr/>
        </p:nvSpPr>
        <p:spPr>
          <a:xfrm>
            <a:off x="4160519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0" name="object 460"/>
          <p:cNvSpPr/>
          <p:nvPr/>
        </p:nvSpPr>
        <p:spPr>
          <a:xfrm>
            <a:off x="4188759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1" name="object 461"/>
          <p:cNvSpPr/>
          <p:nvPr/>
        </p:nvSpPr>
        <p:spPr>
          <a:xfrm>
            <a:off x="4215988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2" name="object 462"/>
          <p:cNvSpPr/>
          <p:nvPr/>
        </p:nvSpPr>
        <p:spPr>
          <a:xfrm>
            <a:off x="4244229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3" name="object 463"/>
          <p:cNvSpPr/>
          <p:nvPr/>
        </p:nvSpPr>
        <p:spPr>
          <a:xfrm>
            <a:off x="4271458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4" name="object 464"/>
          <p:cNvSpPr/>
          <p:nvPr/>
        </p:nvSpPr>
        <p:spPr>
          <a:xfrm>
            <a:off x="4299699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5" name="object 465"/>
          <p:cNvSpPr/>
          <p:nvPr/>
        </p:nvSpPr>
        <p:spPr>
          <a:xfrm>
            <a:off x="4326927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6" name="object 466"/>
          <p:cNvSpPr/>
          <p:nvPr/>
        </p:nvSpPr>
        <p:spPr>
          <a:xfrm>
            <a:off x="4355167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7" name="object 467"/>
          <p:cNvSpPr/>
          <p:nvPr/>
        </p:nvSpPr>
        <p:spPr>
          <a:xfrm>
            <a:off x="4382396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8" name="object 468"/>
          <p:cNvSpPr/>
          <p:nvPr/>
        </p:nvSpPr>
        <p:spPr>
          <a:xfrm>
            <a:off x="4410636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9" name="object 469"/>
          <p:cNvSpPr/>
          <p:nvPr/>
        </p:nvSpPr>
        <p:spPr>
          <a:xfrm>
            <a:off x="4437865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0" name="object 470"/>
          <p:cNvSpPr/>
          <p:nvPr/>
        </p:nvSpPr>
        <p:spPr>
          <a:xfrm>
            <a:off x="4466105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1" name="object 471"/>
          <p:cNvSpPr/>
          <p:nvPr/>
        </p:nvSpPr>
        <p:spPr>
          <a:xfrm>
            <a:off x="4493334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2" name="object 472"/>
          <p:cNvSpPr/>
          <p:nvPr/>
        </p:nvSpPr>
        <p:spPr>
          <a:xfrm>
            <a:off x="4521575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3" name="object 473"/>
          <p:cNvSpPr/>
          <p:nvPr/>
        </p:nvSpPr>
        <p:spPr>
          <a:xfrm>
            <a:off x="4548803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4" name="object 474"/>
          <p:cNvSpPr/>
          <p:nvPr/>
        </p:nvSpPr>
        <p:spPr>
          <a:xfrm>
            <a:off x="4577044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5" name="object 475"/>
          <p:cNvSpPr/>
          <p:nvPr/>
        </p:nvSpPr>
        <p:spPr>
          <a:xfrm>
            <a:off x="4604272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6" name="object 476"/>
          <p:cNvSpPr/>
          <p:nvPr/>
        </p:nvSpPr>
        <p:spPr>
          <a:xfrm>
            <a:off x="4632513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7" name="object 477"/>
          <p:cNvSpPr/>
          <p:nvPr/>
        </p:nvSpPr>
        <p:spPr>
          <a:xfrm>
            <a:off x="4659742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8" name="object 478"/>
          <p:cNvSpPr/>
          <p:nvPr/>
        </p:nvSpPr>
        <p:spPr>
          <a:xfrm>
            <a:off x="4687982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9" name="object 479"/>
          <p:cNvSpPr/>
          <p:nvPr/>
        </p:nvSpPr>
        <p:spPr>
          <a:xfrm>
            <a:off x="4715210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0" name="object 480"/>
          <p:cNvSpPr/>
          <p:nvPr/>
        </p:nvSpPr>
        <p:spPr>
          <a:xfrm>
            <a:off x="4743450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1" name="object 481"/>
          <p:cNvSpPr/>
          <p:nvPr/>
        </p:nvSpPr>
        <p:spPr>
          <a:xfrm>
            <a:off x="4770679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2" name="object 482"/>
          <p:cNvSpPr/>
          <p:nvPr/>
        </p:nvSpPr>
        <p:spPr>
          <a:xfrm>
            <a:off x="4798920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3" name="object 483"/>
          <p:cNvSpPr/>
          <p:nvPr/>
        </p:nvSpPr>
        <p:spPr>
          <a:xfrm>
            <a:off x="4826149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4" name="object 484"/>
          <p:cNvSpPr/>
          <p:nvPr/>
        </p:nvSpPr>
        <p:spPr>
          <a:xfrm>
            <a:off x="4854389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5" name="object 485"/>
          <p:cNvSpPr/>
          <p:nvPr/>
        </p:nvSpPr>
        <p:spPr>
          <a:xfrm>
            <a:off x="4881618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6" name="object 486"/>
          <p:cNvSpPr/>
          <p:nvPr/>
        </p:nvSpPr>
        <p:spPr>
          <a:xfrm>
            <a:off x="4909858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7" name="object 487"/>
          <p:cNvSpPr/>
          <p:nvPr/>
        </p:nvSpPr>
        <p:spPr>
          <a:xfrm>
            <a:off x="4937088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8" name="object 488"/>
          <p:cNvSpPr/>
          <p:nvPr/>
        </p:nvSpPr>
        <p:spPr>
          <a:xfrm>
            <a:off x="4965327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9" name="object 489"/>
          <p:cNvSpPr/>
          <p:nvPr/>
        </p:nvSpPr>
        <p:spPr>
          <a:xfrm>
            <a:off x="4992556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0" name="object 490"/>
          <p:cNvSpPr/>
          <p:nvPr/>
        </p:nvSpPr>
        <p:spPr>
          <a:xfrm>
            <a:off x="5020796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1" name="object 491"/>
          <p:cNvSpPr/>
          <p:nvPr/>
        </p:nvSpPr>
        <p:spPr>
          <a:xfrm>
            <a:off x="5048025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2" name="object 492"/>
          <p:cNvSpPr/>
          <p:nvPr/>
        </p:nvSpPr>
        <p:spPr>
          <a:xfrm>
            <a:off x="5076266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3" name="object 493"/>
          <p:cNvSpPr/>
          <p:nvPr/>
        </p:nvSpPr>
        <p:spPr>
          <a:xfrm>
            <a:off x="5103494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4" name="object 494"/>
          <p:cNvSpPr/>
          <p:nvPr/>
        </p:nvSpPr>
        <p:spPr>
          <a:xfrm>
            <a:off x="5131734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5" name="object 495"/>
          <p:cNvSpPr/>
          <p:nvPr/>
        </p:nvSpPr>
        <p:spPr>
          <a:xfrm>
            <a:off x="5158963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6" name="object 496"/>
          <p:cNvSpPr/>
          <p:nvPr/>
        </p:nvSpPr>
        <p:spPr>
          <a:xfrm>
            <a:off x="5187204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7" name="object 497"/>
          <p:cNvSpPr/>
          <p:nvPr/>
        </p:nvSpPr>
        <p:spPr>
          <a:xfrm>
            <a:off x="5214433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8" name="object 498"/>
          <p:cNvSpPr/>
          <p:nvPr/>
        </p:nvSpPr>
        <p:spPr>
          <a:xfrm>
            <a:off x="5242673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9" name="object 499"/>
          <p:cNvSpPr/>
          <p:nvPr/>
        </p:nvSpPr>
        <p:spPr>
          <a:xfrm>
            <a:off x="5269902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0" name="object 500"/>
          <p:cNvSpPr/>
          <p:nvPr/>
        </p:nvSpPr>
        <p:spPr>
          <a:xfrm>
            <a:off x="5298142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1" name="object 501"/>
          <p:cNvSpPr/>
          <p:nvPr/>
        </p:nvSpPr>
        <p:spPr>
          <a:xfrm>
            <a:off x="5325370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2" name="object 502"/>
          <p:cNvSpPr/>
          <p:nvPr/>
        </p:nvSpPr>
        <p:spPr>
          <a:xfrm>
            <a:off x="5353611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3" name="object 503"/>
          <p:cNvSpPr/>
          <p:nvPr/>
        </p:nvSpPr>
        <p:spPr>
          <a:xfrm>
            <a:off x="5380840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4" name="object 504"/>
          <p:cNvSpPr/>
          <p:nvPr/>
        </p:nvSpPr>
        <p:spPr>
          <a:xfrm>
            <a:off x="5409080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5" name="object 505"/>
          <p:cNvSpPr/>
          <p:nvPr/>
        </p:nvSpPr>
        <p:spPr>
          <a:xfrm>
            <a:off x="5436309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6" name="object 506"/>
          <p:cNvSpPr/>
          <p:nvPr/>
        </p:nvSpPr>
        <p:spPr>
          <a:xfrm>
            <a:off x="5464549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7" name="object 507"/>
          <p:cNvSpPr/>
          <p:nvPr/>
        </p:nvSpPr>
        <p:spPr>
          <a:xfrm>
            <a:off x="5491779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8" name="object 508"/>
          <p:cNvSpPr/>
          <p:nvPr/>
        </p:nvSpPr>
        <p:spPr>
          <a:xfrm>
            <a:off x="5520018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9" name="object 509"/>
          <p:cNvSpPr/>
          <p:nvPr/>
        </p:nvSpPr>
        <p:spPr>
          <a:xfrm>
            <a:off x="5547247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0" name="object 510"/>
          <p:cNvSpPr/>
          <p:nvPr/>
        </p:nvSpPr>
        <p:spPr>
          <a:xfrm>
            <a:off x="5575488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1" name="object 511"/>
          <p:cNvSpPr/>
          <p:nvPr/>
        </p:nvSpPr>
        <p:spPr>
          <a:xfrm>
            <a:off x="5602717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2" name="object 512"/>
          <p:cNvSpPr/>
          <p:nvPr/>
        </p:nvSpPr>
        <p:spPr>
          <a:xfrm>
            <a:off x="5630957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3" name="object 513"/>
          <p:cNvSpPr/>
          <p:nvPr/>
        </p:nvSpPr>
        <p:spPr>
          <a:xfrm>
            <a:off x="5658185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4" name="object 514"/>
          <p:cNvSpPr/>
          <p:nvPr/>
        </p:nvSpPr>
        <p:spPr>
          <a:xfrm>
            <a:off x="5686425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5" name="object 515"/>
          <p:cNvSpPr/>
          <p:nvPr/>
        </p:nvSpPr>
        <p:spPr>
          <a:xfrm>
            <a:off x="5713654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6" name="object 516"/>
          <p:cNvSpPr/>
          <p:nvPr/>
        </p:nvSpPr>
        <p:spPr>
          <a:xfrm>
            <a:off x="5741895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7" name="object 517"/>
          <p:cNvSpPr/>
          <p:nvPr/>
        </p:nvSpPr>
        <p:spPr>
          <a:xfrm>
            <a:off x="5769124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8" name="object 518"/>
          <p:cNvSpPr/>
          <p:nvPr/>
        </p:nvSpPr>
        <p:spPr>
          <a:xfrm>
            <a:off x="5797364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9" name="object 519"/>
          <p:cNvSpPr/>
          <p:nvPr/>
        </p:nvSpPr>
        <p:spPr>
          <a:xfrm>
            <a:off x="5824593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0" name="object 520"/>
          <p:cNvSpPr/>
          <p:nvPr/>
        </p:nvSpPr>
        <p:spPr>
          <a:xfrm>
            <a:off x="5852833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1" name="object 521"/>
          <p:cNvSpPr/>
          <p:nvPr/>
        </p:nvSpPr>
        <p:spPr>
          <a:xfrm>
            <a:off x="5880063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2" name="object 522"/>
          <p:cNvSpPr/>
          <p:nvPr/>
        </p:nvSpPr>
        <p:spPr>
          <a:xfrm>
            <a:off x="5908303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3" name="object 523"/>
          <p:cNvSpPr/>
          <p:nvPr/>
        </p:nvSpPr>
        <p:spPr>
          <a:xfrm>
            <a:off x="5935531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4" name="object 524"/>
          <p:cNvSpPr/>
          <p:nvPr/>
        </p:nvSpPr>
        <p:spPr>
          <a:xfrm>
            <a:off x="5963771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5" name="object 525"/>
          <p:cNvSpPr/>
          <p:nvPr/>
        </p:nvSpPr>
        <p:spPr>
          <a:xfrm>
            <a:off x="5991000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6" name="object 526"/>
          <p:cNvSpPr/>
          <p:nvPr/>
        </p:nvSpPr>
        <p:spPr>
          <a:xfrm>
            <a:off x="6019241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7" name="object 527"/>
          <p:cNvSpPr/>
          <p:nvPr/>
        </p:nvSpPr>
        <p:spPr>
          <a:xfrm>
            <a:off x="6046470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8" name="object 528"/>
          <p:cNvSpPr/>
          <p:nvPr/>
        </p:nvSpPr>
        <p:spPr>
          <a:xfrm>
            <a:off x="6074709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9" name="object 529"/>
          <p:cNvSpPr/>
          <p:nvPr/>
        </p:nvSpPr>
        <p:spPr>
          <a:xfrm>
            <a:off x="6101938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0" name="object 530"/>
          <p:cNvSpPr/>
          <p:nvPr/>
        </p:nvSpPr>
        <p:spPr>
          <a:xfrm>
            <a:off x="6130179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1" name="object 531"/>
          <p:cNvSpPr/>
          <p:nvPr/>
        </p:nvSpPr>
        <p:spPr>
          <a:xfrm>
            <a:off x="6157408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2" name="object 532"/>
          <p:cNvSpPr/>
          <p:nvPr/>
        </p:nvSpPr>
        <p:spPr>
          <a:xfrm>
            <a:off x="6185649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3" name="object 533"/>
          <p:cNvSpPr/>
          <p:nvPr/>
        </p:nvSpPr>
        <p:spPr>
          <a:xfrm>
            <a:off x="6212877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4" name="object 534"/>
          <p:cNvSpPr/>
          <p:nvPr/>
        </p:nvSpPr>
        <p:spPr>
          <a:xfrm>
            <a:off x="6241117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5" name="object 535"/>
          <p:cNvSpPr/>
          <p:nvPr/>
        </p:nvSpPr>
        <p:spPr>
          <a:xfrm>
            <a:off x="6268345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6" name="object 536"/>
          <p:cNvSpPr/>
          <p:nvPr/>
        </p:nvSpPr>
        <p:spPr>
          <a:xfrm>
            <a:off x="6296586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7" name="object 537"/>
          <p:cNvSpPr/>
          <p:nvPr/>
        </p:nvSpPr>
        <p:spPr>
          <a:xfrm>
            <a:off x="6323815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8" name="object 538"/>
          <p:cNvSpPr/>
          <p:nvPr/>
        </p:nvSpPr>
        <p:spPr>
          <a:xfrm>
            <a:off x="6352055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9" name="object 539"/>
          <p:cNvSpPr/>
          <p:nvPr/>
        </p:nvSpPr>
        <p:spPr>
          <a:xfrm>
            <a:off x="6379284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0" name="object 540"/>
          <p:cNvSpPr/>
          <p:nvPr/>
        </p:nvSpPr>
        <p:spPr>
          <a:xfrm>
            <a:off x="6407524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1" name="object 541"/>
          <p:cNvSpPr/>
          <p:nvPr/>
        </p:nvSpPr>
        <p:spPr>
          <a:xfrm>
            <a:off x="6434754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2" name="object 542"/>
          <p:cNvSpPr/>
          <p:nvPr/>
        </p:nvSpPr>
        <p:spPr>
          <a:xfrm>
            <a:off x="6462994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3" name="object 543"/>
          <p:cNvSpPr/>
          <p:nvPr/>
        </p:nvSpPr>
        <p:spPr>
          <a:xfrm>
            <a:off x="6490222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4" name="object 544"/>
          <p:cNvSpPr/>
          <p:nvPr/>
        </p:nvSpPr>
        <p:spPr>
          <a:xfrm>
            <a:off x="6518463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5" name="object 545"/>
          <p:cNvSpPr/>
          <p:nvPr/>
        </p:nvSpPr>
        <p:spPr>
          <a:xfrm>
            <a:off x="6545692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6" name="object 546"/>
          <p:cNvSpPr/>
          <p:nvPr/>
        </p:nvSpPr>
        <p:spPr>
          <a:xfrm>
            <a:off x="6573932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7" name="object 547"/>
          <p:cNvSpPr/>
          <p:nvPr/>
        </p:nvSpPr>
        <p:spPr>
          <a:xfrm>
            <a:off x="6601161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8" name="object 548"/>
          <p:cNvSpPr/>
          <p:nvPr/>
        </p:nvSpPr>
        <p:spPr>
          <a:xfrm>
            <a:off x="6629400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9" name="object 549"/>
          <p:cNvSpPr/>
          <p:nvPr/>
        </p:nvSpPr>
        <p:spPr>
          <a:xfrm>
            <a:off x="6656629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0" name="object 550"/>
          <p:cNvSpPr/>
          <p:nvPr/>
        </p:nvSpPr>
        <p:spPr>
          <a:xfrm>
            <a:off x="6684870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1" name="object 551"/>
          <p:cNvSpPr/>
          <p:nvPr/>
        </p:nvSpPr>
        <p:spPr>
          <a:xfrm>
            <a:off x="6712099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2" name="object 552"/>
          <p:cNvSpPr/>
          <p:nvPr/>
        </p:nvSpPr>
        <p:spPr>
          <a:xfrm>
            <a:off x="6740340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3" name="object 553"/>
          <p:cNvSpPr/>
          <p:nvPr/>
        </p:nvSpPr>
        <p:spPr>
          <a:xfrm>
            <a:off x="6767568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4" name="object 554"/>
          <p:cNvSpPr/>
          <p:nvPr/>
        </p:nvSpPr>
        <p:spPr>
          <a:xfrm>
            <a:off x="6795808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5" name="object 555"/>
          <p:cNvSpPr/>
          <p:nvPr/>
        </p:nvSpPr>
        <p:spPr>
          <a:xfrm>
            <a:off x="6823037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6" name="object 556"/>
          <p:cNvSpPr/>
          <p:nvPr/>
        </p:nvSpPr>
        <p:spPr>
          <a:xfrm>
            <a:off x="6851278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7" name="object 557"/>
          <p:cNvSpPr/>
          <p:nvPr/>
        </p:nvSpPr>
        <p:spPr>
          <a:xfrm>
            <a:off x="6878506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8" name="object 558"/>
          <p:cNvSpPr/>
          <p:nvPr/>
        </p:nvSpPr>
        <p:spPr>
          <a:xfrm>
            <a:off x="6906746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9" name="object 559"/>
          <p:cNvSpPr/>
          <p:nvPr/>
        </p:nvSpPr>
        <p:spPr>
          <a:xfrm>
            <a:off x="6933975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0" name="object 560"/>
          <p:cNvSpPr/>
          <p:nvPr/>
        </p:nvSpPr>
        <p:spPr>
          <a:xfrm>
            <a:off x="6962215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1" name="object 561"/>
          <p:cNvSpPr/>
          <p:nvPr/>
        </p:nvSpPr>
        <p:spPr>
          <a:xfrm>
            <a:off x="6989445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2" name="object 562"/>
          <p:cNvSpPr/>
          <p:nvPr/>
        </p:nvSpPr>
        <p:spPr>
          <a:xfrm>
            <a:off x="7017685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1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3" name="object 563"/>
          <p:cNvSpPr/>
          <p:nvPr/>
        </p:nvSpPr>
        <p:spPr>
          <a:xfrm>
            <a:off x="7044913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5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4" name="object 564"/>
          <p:cNvSpPr/>
          <p:nvPr/>
        </p:nvSpPr>
        <p:spPr>
          <a:xfrm>
            <a:off x="7073154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5" name="object 565"/>
          <p:cNvSpPr/>
          <p:nvPr/>
        </p:nvSpPr>
        <p:spPr>
          <a:xfrm>
            <a:off x="7100383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6" name="object 566"/>
          <p:cNvSpPr/>
          <p:nvPr/>
        </p:nvSpPr>
        <p:spPr>
          <a:xfrm>
            <a:off x="7128624" y="2543007"/>
            <a:ext cx="13447" cy="0"/>
          </a:xfrm>
          <a:custGeom>
            <a:avLst/>
            <a:gdLst/>
            <a:ahLst/>
            <a:cxnLst/>
            <a:rect l="l" t="t" r="r" b="b"/>
            <a:pathLst>
              <a:path w="20320">
                <a:moveTo>
                  <a:pt x="0" y="0"/>
                </a:moveTo>
                <a:lnTo>
                  <a:pt x="19812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7" name="object 567"/>
          <p:cNvSpPr/>
          <p:nvPr/>
        </p:nvSpPr>
        <p:spPr>
          <a:xfrm>
            <a:off x="7155852" y="2543007"/>
            <a:ext cx="14288" cy="0"/>
          </a:xfrm>
          <a:custGeom>
            <a:avLst/>
            <a:gdLst/>
            <a:ahLst/>
            <a:cxnLst/>
            <a:rect l="l" t="t" r="r" b="b"/>
            <a:pathLst>
              <a:path w="21590">
                <a:moveTo>
                  <a:pt x="0" y="0"/>
                </a:moveTo>
                <a:lnTo>
                  <a:pt x="2133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8" name="object 568"/>
          <p:cNvSpPr/>
          <p:nvPr/>
        </p:nvSpPr>
        <p:spPr>
          <a:xfrm>
            <a:off x="7184091" y="2543007"/>
            <a:ext cx="9245" cy="0"/>
          </a:xfrm>
          <a:custGeom>
            <a:avLst/>
            <a:gdLst/>
            <a:ahLst/>
            <a:cxnLst/>
            <a:rect l="l" t="t" r="r" b="b"/>
            <a:pathLst>
              <a:path w="13970">
                <a:moveTo>
                  <a:pt x="0" y="0"/>
                </a:moveTo>
                <a:lnTo>
                  <a:pt x="13716" y="0"/>
                </a:lnTo>
              </a:path>
            </a:pathLst>
          </a:custGeom>
          <a:ln w="10668">
            <a:solidFill>
              <a:srgbClr val="919191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9" name="object 569"/>
          <p:cNvSpPr/>
          <p:nvPr/>
        </p:nvSpPr>
        <p:spPr>
          <a:xfrm>
            <a:off x="3080384" y="4478879"/>
            <a:ext cx="563936" cy="126066"/>
          </a:xfrm>
          <a:custGeom>
            <a:avLst/>
            <a:gdLst/>
            <a:ahLst/>
            <a:cxnLst/>
            <a:rect l="l" t="t" r="r" b="b"/>
            <a:pathLst>
              <a:path w="852170" h="190500">
                <a:moveTo>
                  <a:pt x="851915" y="0"/>
                </a:moveTo>
                <a:lnTo>
                  <a:pt x="0" y="0"/>
                </a:lnTo>
                <a:lnTo>
                  <a:pt x="0" y="190500"/>
                </a:lnTo>
                <a:lnTo>
                  <a:pt x="851915" y="190500"/>
                </a:lnTo>
                <a:lnTo>
                  <a:pt x="851915" y="0"/>
                </a:lnTo>
                <a:close/>
              </a:path>
            </a:pathLst>
          </a:custGeom>
          <a:solidFill>
            <a:srgbClr val="91CF4F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0" name="object 570"/>
          <p:cNvSpPr/>
          <p:nvPr/>
        </p:nvSpPr>
        <p:spPr>
          <a:xfrm>
            <a:off x="4489300" y="4518213"/>
            <a:ext cx="563936" cy="86986"/>
          </a:xfrm>
          <a:custGeom>
            <a:avLst/>
            <a:gdLst/>
            <a:ahLst/>
            <a:cxnLst/>
            <a:rect l="l" t="t" r="r" b="b"/>
            <a:pathLst>
              <a:path w="852170" h="131445">
                <a:moveTo>
                  <a:pt x="851915" y="0"/>
                </a:moveTo>
                <a:lnTo>
                  <a:pt x="0" y="0"/>
                </a:lnTo>
                <a:lnTo>
                  <a:pt x="0" y="131064"/>
                </a:lnTo>
                <a:lnTo>
                  <a:pt x="851915" y="131064"/>
                </a:lnTo>
                <a:lnTo>
                  <a:pt x="851915" y="0"/>
                </a:lnTo>
                <a:close/>
              </a:path>
            </a:pathLst>
          </a:custGeom>
          <a:solidFill>
            <a:srgbClr val="91CF4F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1" name="object 571"/>
          <p:cNvSpPr/>
          <p:nvPr/>
        </p:nvSpPr>
        <p:spPr>
          <a:xfrm>
            <a:off x="5898215" y="4534349"/>
            <a:ext cx="563096" cy="70597"/>
          </a:xfrm>
          <a:custGeom>
            <a:avLst/>
            <a:gdLst/>
            <a:ahLst/>
            <a:cxnLst/>
            <a:rect l="l" t="t" r="r" b="b"/>
            <a:pathLst>
              <a:path w="850900" h="106679">
                <a:moveTo>
                  <a:pt x="850391" y="0"/>
                </a:moveTo>
                <a:lnTo>
                  <a:pt x="0" y="0"/>
                </a:lnTo>
                <a:lnTo>
                  <a:pt x="0" y="106680"/>
                </a:lnTo>
                <a:lnTo>
                  <a:pt x="850391" y="106680"/>
                </a:lnTo>
                <a:lnTo>
                  <a:pt x="850391" y="0"/>
                </a:lnTo>
                <a:close/>
              </a:path>
            </a:pathLst>
          </a:custGeom>
          <a:solidFill>
            <a:srgbClr val="91CF4F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2" name="object 572"/>
          <p:cNvSpPr/>
          <p:nvPr/>
        </p:nvSpPr>
        <p:spPr>
          <a:xfrm>
            <a:off x="3700630" y="3610536"/>
            <a:ext cx="563096" cy="994662"/>
          </a:xfrm>
          <a:custGeom>
            <a:avLst/>
            <a:gdLst/>
            <a:ahLst/>
            <a:cxnLst/>
            <a:rect l="l" t="t" r="r" b="b"/>
            <a:pathLst>
              <a:path w="850900" h="1503045">
                <a:moveTo>
                  <a:pt x="850391" y="0"/>
                </a:moveTo>
                <a:lnTo>
                  <a:pt x="0" y="0"/>
                </a:lnTo>
                <a:lnTo>
                  <a:pt x="0" y="1502663"/>
                </a:lnTo>
                <a:lnTo>
                  <a:pt x="850391" y="1502663"/>
                </a:lnTo>
                <a:lnTo>
                  <a:pt x="850391" y="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3" name="object 573"/>
          <p:cNvSpPr/>
          <p:nvPr/>
        </p:nvSpPr>
        <p:spPr>
          <a:xfrm>
            <a:off x="5109545" y="2868257"/>
            <a:ext cx="563096" cy="1736772"/>
          </a:xfrm>
          <a:custGeom>
            <a:avLst/>
            <a:gdLst/>
            <a:ahLst/>
            <a:cxnLst/>
            <a:rect l="l" t="t" r="r" b="b"/>
            <a:pathLst>
              <a:path w="850900" h="2624454">
                <a:moveTo>
                  <a:pt x="850391" y="0"/>
                </a:moveTo>
                <a:lnTo>
                  <a:pt x="0" y="0"/>
                </a:lnTo>
                <a:lnTo>
                  <a:pt x="0" y="2624327"/>
                </a:lnTo>
                <a:lnTo>
                  <a:pt x="850391" y="2624327"/>
                </a:lnTo>
                <a:lnTo>
                  <a:pt x="850391" y="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4" name="object 574"/>
          <p:cNvSpPr/>
          <p:nvPr/>
        </p:nvSpPr>
        <p:spPr>
          <a:xfrm>
            <a:off x="6517453" y="2707901"/>
            <a:ext cx="563936" cy="1897296"/>
          </a:xfrm>
          <a:custGeom>
            <a:avLst/>
            <a:gdLst/>
            <a:ahLst/>
            <a:cxnLst/>
            <a:rect l="l" t="t" r="r" b="b"/>
            <a:pathLst>
              <a:path w="852170" h="2867025">
                <a:moveTo>
                  <a:pt x="851915" y="0"/>
                </a:moveTo>
                <a:lnTo>
                  <a:pt x="0" y="0"/>
                </a:lnTo>
                <a:lnTo>
                  <a:pt x="0" y="2866643"/>
                </a:lnTo>
                <a:lnTo>
                  <a:pt x="851915" y="2866643"/>
                </a:lnTo>
                <a:lnTo>
                  <a:pt x="851915" y="0"/>
                </a:lnTo>
                <a:close/>
              </a:path>
            </a:pathLst>
          </a:custGeom>
          <a:solidFill>
            <a:srgbClr val="00AF4F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5" name="object 575"/>
          <p:cNvSpPr/>
          <p:nvPr/>
        </p:nvSpPr>
        <p:spPr>
          <a:xfrm>
            <a:off x="2968438" y="4603936"/>
            <a:ext cx="4224057" cy="0"/>
          </a:xfrm>
          <a:custGeom>
            <a:avLst/>
            <a:gdLst/>
            <a:ahLst/>
            <a:cxnLst/>
            <a:rect l="l" t="t" r="r" b="b"/>
            <a:pathLst>
              <a:path w="6383020">
                <a:moveTo>
                  <a:pt x="0" y="0"/>
                </a:moveTo>
                <a:lnTo>
                  <a:pt x="6382511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6" name="object 576"/>
          <p:cNvSpPr txBox="1"/>
          <p:nvPr/>
        </p:nvSpPr>
        <p:spPr>
          <a:xfrm>
            <a:off x="3124719" y="4271482"/>
            <a:ext cx="473588" cy="168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85800"/>
            <a:r>
              <a:rPr sz="1092" dirty="0">
                <a:solidFill>
                  <a:prstClr val="black"/>
                </a:solidFill>
                <a:latin typeface="Calibri"/>
                <a:cs typeface="Calibri"/>
              </a:rPr>
              <a:t>$15</a:t>
            </a:r>
            <a:r>
              <a:rPr sz="1092" spc="-3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1092" dirty="0">
                <a:solidFill>
                  <a:prstClr val="black"/>
                </a:solidFill>
                <a:latin typeface="Calibri"/>
                <a:cs typeface="Calibri"/>
              </a:rPr>
              <a:t>260</a:t>
            </a:r>
            <a:endParaRPr sz="1092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77" name="object 577"/>
          <p:cNvSpPr txBox="1"/>
          <p:nvPr/>
        </p:nvSpPr>
        <p:spPr>
          <a:xfrm>
            <a:off x="4533242" y="4311066"/>
            <a:ext cx="473588" cy="168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85800"/>
            <a:r>
              <a:rPr sz="1092" dirty="0">
                <a:solidFill>
                  <a:prstClr val="black"/>
                </a:solidFill>
                <a:latin typeface="Calibri"/>
                <a:cs typeface="Calibri"/>
              </a:rPr>
              <a:t>$10</a:t>
            </a:r>
            <a:r>
              <a:rPr sz="1092" spc="-3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1092" dirty="0">
                <a:solidFill>
                  <a:prstClr val="black"/>
                </a:solidFill>
                <a:latin typeface="Calibri"/>
                <a:cs typeface="Calibri"/>
              </a:rPr>
              <a:t>460</a:t>
            </a:r>
            <a:endParaRPr sz="1092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78" name="object 578"/>
          <p:cNvSpPr txBox="1"/>
          <p:nvPr/>
        </p:nvSpPr>
        <p:spPr>
          <a:xfrm>
            <a:off x="5977045" y="4327231"/>
            <a:ext cx="403412" cy="168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85800"/>
            <a:r>
              <a:rPr sz="1092" dirty="0">
                <a:solidFill>
                  <a:prstClr val="black"/>
                </a:solidFill>
                <a:latin typeface="Calibri"/>
                <a:cs typeface="Calibri"/>
              </a:rPr>
              <a:t>$8</a:t>
            </a:r>
            <a:r>
              <a:rPr sz="1092" spc="-3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1092" dirty="0">
                <a:solidFill>
                  <a:prstClr val="black"/>
                </a:solidFill>
                <a:latin typeface="Calibri"/>
                <a:cs typeface="Calibri"/>
              </a:rPr>
              <a:t>500</a:t>
            </a:r>
            <a:endParaRPr sz="1092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79" name="object 579"/>
          <p:cNvSpPr txBox="1"/>
          <p:nvPr/>
        </p:nvSpPr>
        <p:spPr>
          <a:xfrm>
            <a:off x="3709153" y="3403378"/>
            <a:ext cx="544186" cy="168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85800"/>
            <a:r>
              <a:rPr sz="1092" dirty="0">
                <a:solidFill>
                  <a:prstClr val="black"/>
                </a:solidFill>
                <a:latin typeface="Calibri"/>
                <a:cs typeface="Calibri"/>
              </a:rPr>
              <a:t>$120</a:t>
            </a:r>
            <a:r>
              <a:rPr sz="1092" spc="-3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1092" dirty="0">
                <a:solidFill>
                  <a:prstClr val="black"/>
                </a:solidFill>
                <a:latin typeface="Calibri"/>
                <a:cs typeface="Calibri"/>
              </a:rPr>
              <a:t>524</a:t>
            </a:r>
            <a:endParaRPr sz="1092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80" name="object 580"/>
          <p:cNvSpPr txBox="1"/>
          <p:nvPr/>
        </p:nvSpPr>
        <p:spPr>
          <a:xfrm>
            <a:off x="6526200" y="2500540"/>
            <a:ext cx="544186" cy="168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85800"/>
            <a:r>
              <a:rPr sz="1092" dirty="0">
                <a:solidFill>
                  <a:prstClr val="black"/>
                </a:solidFill>
                <a:latin typeface="Calibri"/>
                <a:cs typeface="Calibri"/>
              </a:rPr>
              <a:t>$230</a:t>
            </a:r>
            <a:r>
              <a:rPr sz="1092" spc="-3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1092" dirty="0">
                <a:solidFill>
                  <a:prstClr val="black"/>
                </a:solidFill>
                <a:latin typeface="Calibri"/>
                <a:cs typeface="Calibri"/>
              </a:rPr>
              <a:t>000</a:t>
            </a:r>
            <a:endParaRPr sz="1092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581" name="object 581"/>
          <p:cNvSpPr txBox="1"/>
          <p:nvPr/>
        </p:nvSpPr>
        <p:spPr>
          <a:xfrm>
            <a:off x="2617211" y="4487504"/>
            <a:ext cx="210110" cy="208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85800"/>
            <a:r>
              <a:rPr sz="1357" b="1" spc="3" dirty="0">
                <a:solidFill>
                  <a:prstClr val="black"/>
                </a:solidFill>
                <a:latin typeface="Arial"/>
                <a:cs typeface="Arial"/>
              </a:rPr>
              <a:t>$0</a:t>
            </a:r>
            <a:endParaRPr sz="1357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82" name="object 582"/>
          <p:cNvSpPr txBox="1"/>
          <p:nvPr/>
        </p:nvSpPr>
        <p:spPr>
          <a:xfrm>
            <a:off x="2086993" y="3662812"/>
            <a:ext cx="740009" cy="63158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85800"/>
            <a:r>
              <a:rPr sz="1357" b="1" dirty="0">
                <a:solidFill>
                  <a:prstClr val="black"/>
                </a:solidFill>
                <a:latin typeface="Arial"/>
                <a:cs typeface="Arial"/>
              </a:rPr>
              <a:t>$100,000</a:t>
            </a:r>
            <a:endParaRPr sz="1357">
              <a:solidFill>
                <a:prstClr val="black"/>
              </a:solidFill>
              <a:latin typeface="Arial"/>
              <a:cs typeface="Arial"/>
            </a:endParaRPr>
          </a:p>
          <a:p>
            <a:pPr defTabSz="685800">
              <a:spcBef>
                <a:spcPts val="20"/>
              </a:spcBef>
            </a:pPr>
            <a:endParaRPr sz="139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04641" defTabSz="685800"/>
            <a:r>
              <a:rPr sz="1357" b="1" dirty="0">
                <a:solidFill>
                  <a:prstClr val="black"/>
                </a:solidFill>
                <a:latin typeface="Arial"/>
                <a:cs typeface="Arial"/>
              </a:rPr>
              <a:t>$50,000</a:t>
            </a:r>
            <a:endParaRPr sz="1357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83" name="object 583"/>
          <p:cNvSpPr txBox="1"/>
          <p:nvPr/>
        </p:nvSpPr>
        <p:spPr>
          <a:xfrm>
            <a:off x="2086995" y="3250466"/>
            <a:ext cx="739168" cy="208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85800"/>
            <a:r>
              <a:rPr sz="1357" b="1" dirty="0">
                <a:solidFill>
                  <a:prstClr val="black"/>
                </a:solidFill>
                <a:latin typeface="Arial"/>
                <a:cs typeface="Arial"/>
              </a:rPr>
              <a:t>$150,000</a:t>
            </a:r>
            <a:endParaRPr sz="1357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84" name="object 584"/>
          <p:cNvSpPr txBox="1"/>
          <p:nvPr/>
        </p:nvSpPr>
        <p:spPr>
          <a:xfrm>
            <a:off x="2086993" y="2661355"/>
            <a:ext cx="3574817" cy="38972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3362" algn="r" defTabSz="685800"/>
            <a:r>
              <a:rPr sz="1092" dirty="0">
                <a:solidFill>
                  <a:prstClr val="black"/>
                </a:solidFill>
                <a:latin typeface="Calibri"/>
                <a:cs typeface="Calibri"/>
              </a:rPr>
              <a:t>$210</a:t>
            </a:r>
            <a:r>
              <a:rPr sz="1092" spc="-3" dirty="0">
                <a:solidFill>
                  <a:prstClr val="black"/>
                </a:solidFill>
                <a:latin typeface="Calibri"/>
                <a:cs typeface="Calibri"/>
              </a:rPr>
              <a:t>,</a:t>
            </a:r>
            <a:r>
              <a:rPr sz="1092" dirty="0">
                <a:solidFill>
                  <a:prstClr val="black"/>
                </a:solidFill>
                <a:latin typeface="Calibri"/>
                <a:cs typeface="Calibri"/>
              </a:rPr>
              <a:t>500</a:t>
            </a:r>
            <a:endParaRPr sz="1092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80"/>
              </a:spcBef>
            </a:pPr>
            <a:r>
              <a:rPr sz="1357" b="1" dirty="0">
                <a:solidFill>
                  <a:prstClr val="black"/>
                </a:solidFill>
                <a:latin typeface="Arial"/>
                <a:cs typeface="Arial"/>
              </a:rPr>
              <a:t>$200,000</a:t>
            </a:r>
            <a:endParaRPr sz="1357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85" name="object 585"/>
          <p:cNvSpPr txBox="1"/>
          <p:nvPr/>
        </p:nvSpPr>
        <p:spPr>
          <a:xfrm>
            <a:off x="2086995" y="2425775"/>
            <a:ext cx="739168" cy="208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85800"/>
            <a:r>
              <a:rPr sz="1357" b="1" dirty="0">
                <a:solidFill>
                  <a:prstClr val="black"/>
                </a:solidFill>
                <a:latin typeface="Arial"/>
                <a:cs typeface="Arial"/>
              </a:rPr>
              <a:t>$250,000</a:t>
            </a:r>
            <a:endParaRPr sz="1357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86" name="object 586"/>
          <p:cNvSpPr txBox="1"/>
          <p:nvPr/>
        </p:nvSpPr>
        <p:spPr>
          <a:xfrm>
            <a:off x="3509153" y="4674444"/>
            <a:ext cx="325251" cy="168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85800"/>
            <a:r>
              <a:rPr sz="1092" b="1" spc="-7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092" b="1" dirty="0">
                <a:solidFill>
                  <a:prstClr val="black"/>
                </a:solidFill>
                <a:latin typeface="Arial"/>
                <a:cs typeface="Arial"/>
              </a:rPr>
              <a:t>9</a:t>
            </a:r>
            <a:r>
              <a:rPr sz="1092" b="1" spc="-7" dirty="0">
                <a:solidFill>
                  <a:prstClr val="black"/>
                </a:solidFill>
                <a:latin typeface="Arial"/>
                <a:cs typeface="Arial"/>
              </a:rPr>
              <a:t>8</a:t>
            </a:r>
            <a:r>
              <a:rPr sz="1092" b="1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endParaRPr sz="1092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87" name="object 587"/>
          <p:cNvSpPr txBox="1"/>
          <p:nvPr/>
        </p:nvSpPr>
        <p:spPr>
          <a:xfrm>
            <a:off x="4917677" y="4674444"/>
            <a:ext cx="325251" cy="168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85800"/>
            <a:r>
              <a:rPr sz="1092" b="1" spc="-7" dirty="0">
                <a:solidFill>
                  <a:prstClr val="black"/>
                </a:solidFill>
                <a:latin typeface="Arial"/>
                <a:cs typeface="Arial"/>
              </a:rPr>
              <a:t>2</a:t>
            </a:r>
            <a:r>
              <a:rPr sz="1092" b="1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z="1092" b="1" spc="-7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z="1092" b="1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endParaRPr sz="1092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588" name="object 588"/>
          <p:cNvSpPr txBox="1"/>
          <p:nvPr/>
        </p:nvSpPr>
        <p:spPr>
          <a:xfrm>
            <a:off x="6187459" y="4674444"/>
            <a:ext cx="603017" cy="1680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85800"/>
            <a:r>
              <a:rPr sz="1092" b="1" spc="-3" dirty="0">
                <a:solidFill>
                  <a:prstClr val="black"/>
                </a:solidFill>
                <a:latin typeface="Arial"/>
                <a:cs typeface="Arial"/>
              </a:rPr>
              <a:t>2016</a:t>
            </a:r>
            <a:r>
              <a:rPr sz="1092" b="1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092" b="1" spc="-3" dirty="0">
                <a:solidFill>
                  <a:prstClr val="black"/>
                </a:solidFill>
                <a:latin typeface="Arial"/>
                <a:cs typeface="Arial"/>
              </a:rPr>
              <a:t>est.</a:t>
            </a:r>
            <a:endParaRPr sz="1092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2948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4050" y="1085214"/>
            <a:ext cx="5018126" cy="62324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8405"/>
            <a:r>
              <a:rPr dirty="0"/>
              <a:t>Student </a:t>
            </a:r>
            <a:r>
              <a:rPr spc="3" dirty="0"/>
              <a:t>Loan</a:t>
            </a:r>
            <a:r>
              <a:rPr lang="en-US" spc="3" dirty="0"/>
              <a:t> Debt</a:t>
            </a:r>
            <a:endParaRPr spc="7" dirty="0"/>
          </a:p>
        </p:txBody>
      </p:sp>
      <p:sp>
        <p:nvSpPr>
          <p:cNvPr id="3" name="object 3"/>
          <p:cNvSpPr txBox="1"/>
          <p:nvPr/>
        </p:nvSpPr>
        <p:spPr>
          <a:xfrm>
            <a:off x="2678688" y="1829815"/>
            <a:ext cx="3744586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685800"/>
            <a:r>
              <a:rPr lang="en-US" sz="3000" spc="-3" dirty="0">
                <a:solidFill>
                  <a:prstClr val="black"/>
                </a:solidFill>
                <a:latin typeface="Calibri"/>
                <a:cs typeface="Calibri"/>
              </a:rPr>
              <a:t>2006 - 2016</a:t>
            </a:r>
            <a:endParaRPr sz="2400" dirty="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80754" y="3898470"/>
            <a:ext cx="37400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253679" y="3898470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126604" y="3898470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999530" y="3898470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3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72455" y="3898470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745381" y="3898470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618306" y="3898470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3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491231" y="3898470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6364156" y="3898470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237082" y="3898470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10008" y="3898470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982933" y="3898470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855858" y="3898470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728783" y="3898470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601708" y="3898470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474633" y="3898470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347558" y="3898470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220484" y="3898470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093409" y="3898470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966334" y="3898470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839260" y="3898470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712185" y="3898470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585111" y="3898470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3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458037" y="3898470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330961" y="3898470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203886" y="3898470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076812" y="3898470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949737" y="3898470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823671" y="3898470"/>
            <a:ext cx="7564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696597" y="3898470"/>
            <a:ext cx="7564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569523" y="3898470"/>
            <a:ext cx="7564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442448" y="3898470"/>
            <a:ext cx="7564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315373" y="3898470"/>
            <a:ext cx="7564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188299" y="3898470"/>
            <a:ext cx="7564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061224" y="3898470"/>
            <a:ext cx="7564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2934149" y="3898470"/>
            <a:ext cx="7564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299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2807075" y="3898470"/>
            <a:ext cx="7564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2679999" y="3898470"/>
            <a:ext cx="7564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552925" y="3898470"/>
            <a:ext cx="7564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299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425850" y="3898470"/>
            <a:ext cx="7564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298775" y="3898470"/>
            <a:ext cx="7564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299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171701" y="3898470"/>
            <a:ext cx="7564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299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082949" y="3898470"/>
            <a:ext cx="37400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380754" y="3683653"/>
            <a:ext cx="37400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253679" y="3683653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7126604" y="3683653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6999530" y="3683653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3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872455" y="3683653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6745381" y="3683653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6618306" y="3683653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3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491231" y="3683653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6364156" y="3683653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6237082" y="3683653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6110008" y="3683653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982933" y="3683653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855858" y="3683653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5728783" y="3683653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5601708" y="3683653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474633" y="3683653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347558" y="3683653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220484" y="3683653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093409" y="3683653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4966334" y="3683653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4839260" y="3683653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4712185" y="3683653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4585111" y="3683653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3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4458037" y="3683653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330961" y="3683653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4203886" y="3683653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076812" y="3683653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3949737" y="3683653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823671" y="3683653"/>
            <a:ext cx="7564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3696597" y="3683653"/>
            <a:ext cx="7564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3569523" y="3683653"/>
            <a:ext cx="7564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3442448" y="3683653"/>
            <a:ext cx="7564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3315373" y="3683653"/>
            <a:ext cx="7564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3188299" y="3683653"/>
            <a:ext cx="7564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3061224" y="3683653"/>
            <a:ext cx="7564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2934149" y="3683653"/>
            <a:ext cx="7564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299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2807075" y="3683653"/>
            <a:ext cx="7564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2679999" y="3683653"/>
            <a:ext cx="7564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2552925" y="3683653"/>
            <a:ext cx="7564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299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2425850" y="3683653"/>
            <a:ext cx="7564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2298775" y="3683653"/>
            <a:ext cx="7564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299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2171701" y="3683653"/>
            <a:ext cx="7564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299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2082949" y="3683653"/>
            <a:ext cx="37400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7380754" y="3467828"/>
            <a:ext cx="37400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7253679" y="3467828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7126604" y="3467828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6999530" y="3467828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3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6872455" y="3467828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6745381" y="3467828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6618306" y="3467828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3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6491231" y="3467828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6364156" y="3467828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6237082" y="3467828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6110008" y="3467828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5982933" y="3467828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5855858" y="3467828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5728783" y="3467828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5601708" y="3467828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5474633" y="3467828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5347558" y="3467828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5220484" y="3467828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5093409" y="3467828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4966334" y="3467828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4839260" y="3467828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4712185" y="3467828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4585111" y="3467828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3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4458037" y="3467828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4330961" y="3467828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4203886" y="3467828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4076812" y="3467828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3949737" y="3467828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3823671" y="3467828"/>
            <a:ext cx="7564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3696597" y="3467828"/>
            <a:ext cx="7564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3569523" y="3467828"/>
            <a:ext cx="7564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3442448" y="3467828"/>
            <a:ext cx="7564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3315373" y="3467828"/>
            <a:ext cx="7564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3188299" y="3467828"/>
            <a:ext cx="75640" cy="0"/>
          </a:xfrm>
          <a:custGeom>
            <a:avLst/>
            <a:gdLst/>
            <a:ahLst/>
            <a:cxnLst/>
            <a:rect l="l" t="t" r="r" b="b"/>
            <a:pathLst>
              <a:path w="114300">
                <a:moveTo>
                  <a:pt x="0" y="0"/>
                </a:moveTo>
                <a:lnTo>
                  <a:pt x="114300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2082949" y="3467828"/>
            <a:ext cx="1053914" cy="0"/>
          </a:xfrm>
          <a:custGeom>
            <a:avLst/>
            <a:gdLst/>
            <a:ahLst/>
            <a:cxnLst/>
            <a:rect l="l" t="t" r="r" b="b"/>
            <a:pathLst>
              <a:path w="1592580">
                <a:moveTo>
                  <a:pt x="0" y="0"/>
                </a:moveTo>
                <a:lnTo>
                  <a:pt x="1592579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7380754" y="3253011"/>
            <a:ext cx="37400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7253679" y="3253011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7126604" y="3253011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6999530" y="3253011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3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6872455" y="3253011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6745381" y="3253011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6618306" y="3253011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3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6491231" y="3253011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6364156" y="3253011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6237082" y="3253011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6110008" y="3253011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5982933" y="3253011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5855858" y="3253011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5728783" y="3253011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5601708" y="3253011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5474633" y="3253011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5347558" y="3253011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5220484" y="3253011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5093409" y="3253011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4966334" y="3253011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4839260" y="3253011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4712185" y="3253011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4585111" y="3253011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3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4458037" y="3253011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2082950" y="3253011"/>
            <a:ext cx="2324660" cy="0"/>
          </a:xfrm>
          <a:custGeom>
            <a:avLst/>
            <a:gdLst/>
            <a:ahLst/>
            <a:cxnLst/>
            <a:rect l="l" t="t" r="r" b="b"/>
            <a:pathLst>
              <a:path w="3512820">
                <a:moveTo>
                  <a:pt x="0" y="0"/>
                </a:moveTo>
                <a:lnTo>
                  <a:pt x="3512819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7380754" y="3037187"/>
            <a:ext cx="37400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7253679" y="3037187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7126604" y="3037187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6999530" y="3037187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3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6872455" y="3037187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6745381" y="3037187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6618306" y="3037187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3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6491231" y="3037187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6364156" y="3037187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6237082" y="3037187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6110008" y="3037187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5982933" y="3037187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5855858" y="3037187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5728783" y="3037187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5601708" y="3037187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5474633" y="3037187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2082950" y="3037187"/>
            <a:ext cx="3341594" cy="0"/>
          </a:xfrm>
          <a:custGeom>
            <a:avLst/>
            <a:gdLst/>
            <a:ahLst/>
            <a:cxnLst/>
            <a:rect l="l" t="t" r="r" b="b"/>
            <a:pathLst>
              <a:path w="5049520">
                <a:moveTo>
                  <a:pt x="0" y="0"/>
                </a:moveTo>
                <a:lnTo>
                  <a:pt x="5049011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7380754" y="2821361"/>
            <a:ext cx="37400" cy="0"/>
          </a:xfrm>
          <a:custGeom>
            <a:avLst/>
            <a:gdLst/>
            <a:ahLst/>
            <a:cxnLst/>
            <a:rect l="l" t="t" r="r" b="b"/>
            <a:pathLst>
              <a:path w="56515">
                <a:moveTo>
                  <a:pt x="0" y="0"/>
                </a:moveTo>
                <a:lnTo>
                  <a:pt x="56388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7253679" y="2821361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7126604" y="2821361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6999530" y="2821361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3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6872455" y="2821361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6745381" y="2821361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6618306" y="2821361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3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6491231" y="2821361"/>
            <a:ext cx="76901" cy="0"/>
          </a:xfrm>
          <a:custGeom>
            <a:avLst/>
            <a:gdLst/>
            <a:ahLst/>
            <a:cxnLst/>
            <a:rect l="l" t="t" r="r" b="b"/>
            <a:pathLst>
              <a:path w="116204">
                <a:moveTo>
                  <a:pt x="0" y="0"/>
                </a:moveTo>
                <a:lnTo>
                  <a:pt x="115824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2082950" y="2821361"/>
            <a:ext cx="4358107" cy="0"/>
          </a:xfrm>
          <a:custGeom>
            <a:avLst/>
            <a:gdLst/>
            <a:ahLst/>
            <a:cxnLst/>
            <a:rect l="l" t="t" r="r" b="b"/>
            <a:pathLst>
              <a:path w="6585584">
                <a:moveTo>
                  <a:pt x="0" y="0"/>
                </a:moveTo>
                <a:lnTo>
                  <a:pt x="6585203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2082951" y="2606543"/>
            <a:ext cx="5335120" cy="0"/>
          </a:xfrm>
          <a:custGeom>
            <a:avLst/>
            <a:gdLst/>
            <a:ahLst/>
            <a:cxnLst/>
            <a:rect l="l" t="t" r="r" b="b"/>
            <a:pathLst>
              <a:path w="8061959">
                <a:moveTo>
                  <a:pt x="0" y="0"/>
                </a:moveTo>
                <a:lnTo>
                  <a:pt x="8061959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2082951" y="2390718"/>
            <a:ext cx="5335120" cy="0"/>
          </a:xfrm>
          <a:custGeom>
            <a:avLst/>
            <a:gdLst/>
            <a:ahLst/>
            <a:cxnLst/>
            <a:rect l="l" t="t" r="r" b="b"/>
            <a:pathLst>
              <a:path w="8061959">
                <a:moveTo>
                  <a:pt x="0" y="0"/>
                </a:moveTo>
                <a:lnTo>
                  <a:pt x="8061959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2120265" y="3599441"/>
            <a:ext cx="51687" cy="514350"/>
          </a:xfrm>
          <a:custGeom>
            <a:avLst/>
            <a:gdLst/>
            <a:ahLst/>
            <a:cxnLst/>
            <a:rect l="l" t="t" r="r" b="b"/>
            <a:pathLst>
              <a:path w="78105" h="777239">
                <a:moveTo>
                  <a:pt x="77723" y="0"/>
                </a:moveTo>
                <a:lnTo>
                  <a:pt x="0" y="0"/>
                </a:lnTo>
                <a:lnTo>
                  <a:pt x="0" y="777239"/>
                </a:lnTo>
                <a:lnTo>
                  <a:pt x="77723" y="777239"/>
                </a:lnTo>
                <a:lnTo>
                  <a:pt x="77723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2247340" y="3592383"/>
            <a:ext cx="51687" cy="521494"/>
          </a:xfrm>
          <a:custGeom>
            <a:avLst/>
            <a:gdLst/>
            <a:ahLst/>
            <a:cxnLst/>
            <a:rect l="l" t="t" r="r" b="b"/>
            <a:pathLst>
              <a:path w="78105" h="788035">
                <a:moveTo>
                  <a:pt x="77724" y="0"/>
                </a:moveTo>
                <a:lnTo>
                  <a:pt x="0" y="0"/>
                </a:lnTo>
                <a:lnTo>
                  <a:pt x="0" y="787907"/>
                </a:lnTo>
                <a:lnTo>
                  <a:pt x="77724" y="787907"/>
                </a:lnTo>
                <a:lnTo>
                  <a:pt x="77724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2374415" y="3568177"/>
            <a:ext cx="51687" cy="545867"/>
          </a:xfrm>
          <a:custGeom>
            <a:avLst/>
            <a:gdLst/>
            <a:ahLst/>
            <a:cxnLst/>
            <a:rect l="l" t="t" r="r" b="b"/>
            <a:pathLst>
              <a:path w="78105" h="824864">
                <a:moveTo>
                  <a:pt x="77724" y="0"/>
                </a:moveTo>
                <a:lnTo>
                  <a:pt x="0" y="0"/>
                </a:lnTo>
                <a:lnTo>
                  <a:pt x="0" y="824483"/>
                </a:lnTo>
                <a:lnTo>
                  <a:pt x="77724" y="824483"/>
                </a:lnTo>
                <a:lnTo>
                  <a:pt x="77724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2501489" y="3557083"/>
            <a:ext cx="51687" cy="556793"/>
          </a:xfrm>
          <a:custGeom>
            <a:avLst/>
            <a:gdLst/>
            <a:ahLst/>
            <a:cxnLst/>
            <a:rect l="l" t="t" r="r" b="b"/>
            <a:pathLst>
              <a:path w="78105" h="841375">
                <a:moveTo>
                  <a:pt x="77724" y="0"/>
                </a:moveTo>
                <a:lnTo>
                  <a:pt x="0" y="0"/>
                </a:lnTo>
                <a:lnTo>
                  <a:pt x="0" y="841247"/>
                </a:lnTo>
                <a:lnTo>
                  <a:pt x="77724" y="841247"/>
                </a:lnTo>
                <a:lnTo>
                  <a:pt x="77724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2628563" y="3531871"/>
            <a:ext cx="51687" cy="582005"/>
          </a:xfrm>
          <a:custGeom>
            <a:avLst/>
            <a:gdLst/>
            <a:ahLst/>
            <a:cxnLst/>
            <a:rect l="l" t="t" r="r" b="b"/>
            <a:pathLst>
              <a:path w="78105" h="879475">
                <a:moveTo>
                  <a:pt x="77724" y="0"/>
                </a:moveTo>
                <a:lnTo>
                  <a:pt x="0" y="0"/>
                </a:lnTo>
                <a:lnTo>
                  <a:pt x="0" y="879347"/>
                </a:lnTo>
                <a:lnTo>
                  <a:pt x="77724" y="879347"/>
                </a:lnTo>
                <a:lnTo>
                  <a:pt x="77724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2755638" y="3526827"/>
            <a:ext cx="51687" cy="587048"/>
          </a:xfrm>
          <a:custGeom>
            <a:avLst/>
            <a:gdLst/>
            <a:ahLst/>
            <a:cxnLst/>
            <a:rect l="l" t="t" r="r" b="b"/>
            <a:pathLst>
              <a:path w="78105" h="887095">
                <a:moveTo>
                  <a:pt x="77724" y="0"/>
                </a:moveTo>
                <a:lnTo>
                  <a:pt x="0" y="0"/>
                </a:lnTo>
                <a:lnTo>
                  <a:pt x="0" y="886967"/>
                </a:lnTo>
                <a:lnTo>
                  <a:pt x="77724" y="886967"/>
                </a:lnTo>
                <a:lnTo>
                  <a:pt x="77724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2882714" y="3497581"/>
            <a:ext cx="51687" cy="616463"/>
          </a:xfrm>
          <a:custGeom>
            <a:avLst/>
            <a:gdLst/>
            <a:ahLst/>
            <a:cxnLst/>
            <a:rect l="l" t="t" r="r" b="b"/>
            <a:pathLst>
              <a:path w="78105" h="931545">
                <a:moveTo>
                  <a:pt x="77723" y="0"/>
                </a:moveTo>
                <a:lnTo>
                  <a:pt x="0" y="0"/>
                </a:lnTo>
                <a:lnTo>
                  <a:pt x="0" y="931163"/>
                </a:lnTo>
                <a:lnTo>
                  <a:pt x="77723" y="931163"/>
                </a:lnTo>
                <a:lnTo>
                  <a:pt x="77723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3009788" y="3484470"/>
            <a:ext cx="51687" cy="629491"/>
          </a:xfrm>
          <a:custGeom>
            <a:avLst/>
            <a:gdLst/>
            <a:ahLst/>
            <a:cxnLst/>
            <a:rect l="l" t="t" r="r" b="b"/>
            <a:pathLst>
              <a:path w="78105" h="951229">
                <a:moveTo>
                  <a:pt x="77724" y="0"/>
                </a:moveTo>
                <a:lnTo>
                  <a:pt x="0" y="0"/>
                </a:lnTo>
                <a:lnTo>
                  <a:pt x="0" y="950975"/>
                </a:lnTo>
                <a:lnTo>
                  <a:pt x="77724" y="950975"/>
                </a:lnTo>
                <a:lnTo>
                  <a:pt x="77724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3136862" y="3453207"/>
            <a:ext cx="51687" cy="660586"/>
          </a:xfrm>
          <a:custGeom>
            <a:avLst/>
            <a:gdLst/>
            <a:ahLst/>
            <a:cxnLst/>
            <a:rect l="l" t="t" r="r" b="b"/>
            <a:pathLst>
              <a:path w="78105" h="998220">
                <a:moveTo>
                  <a:pt x="77724" y="0"/>
                </a:moveTo>
                <a:lnTo>
                  <a:pt x="0" y="0"/>
                </a:lnTo>
                <a:lnTo>
                  <a:pt x="0" y="998219"/>
                </a:lnTo>
                <a:lnTo>
                  <a:pt x="77724" y="998219"/>
                </a:lnTo>
                <a:lnTo>
                  <a:pt x="77724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3263938" y="3446146"/>
            <a:ext cx="51687" cy="667730"/>
          </a:xfrm>
          <a:custGeom>
            <a:avLst/>
            <a:gdLst/>
            <a:ahLst/>
            <a:cxnLst/>
            <a:rect l="l" t="t" r="r" b="b"/>
            <a:pathLst>
              <a:path w="78105" h="1009014">
                <a:moveTo>
                  <a:pt x="77723" y="0"/>
                </a:moveTo>
                <a:lnTo>
                  <a:pt x="0" y="0"/>
                </a:lnTo>
                <a:lnTo>
                  <a:pt x="0" y="1008887"/>
                </a:lnTo>
                <a:lnTo>
                  <a:pt x="77723" y="1008887"/>
                </a:lnTo>
                <a:lnTo>
                  <a:pt x="77723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3391012" y="3411856"/>
            <a:ext cx="51687" cy="702188"/>
          </a:xfrm>
          <a:custGeom>
            <a:avLst/>
            <a:gdLst/>
            <a:ahLst/>
            <a:cxnLst/>
            <a:rect l="l" t="t" r="r" b="b"/>
            <a:pathLst>
              <a:path w="78104" h="1061085">
                <a:moveTo>
                  <a:pt x="77723" y="0"/>
                </a:moveTo>
                <a:lnTo>
                  <a:pt x="0" y="0"/>
                </a:lnTo>
                <a:lnTo>
                  <a:pt x="0" y="1060703"/>
                </a:lnTo>
                <a:lnTo>
                  <a:pt x="77723" y="1060703"/>
                </a:lnTo>
                <a:lnTo>
                  <a:pt x="77723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3518087" y="3396727"/>
            <a:ext cx="51687" cy="717317"/>
          </a:xfrm>
          <a:custGeom>
            <a:avLst/>
            <a:gdLst/>
            <a:ahLst/>
            <a:cxnLst/>
            <a:rect l="l" t="t" r="r" b="b"/>
            <a:pathLst>
              <a:path w="78104" h="1083945">
                <a:moveTo>
                  <a:pt x="77724" y="0"/>
                </a:moveTo>
                <a:lnTo>
                  <a:pt x="0" y="0"/>
                </a:lnTo>
                <a:lnTo>
                  <a:pt x="0" y="1083563"/>
                </a:lnTo>
                <a:lnTo>
                  <a:pt x="77724" y="1083563"/>
                </a:lnTo>
                <a:lnTo>
                  <a:pt x="77724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3645162" y="3363446"/>
            <a:ext cx="51687" cy="750514"/>
          </a:xfrm>
          <a:custGeom>
            <a:avLst/>
            <a:gdLst/>
            <a:ahLst/>
            <a:cxnLst/>
            <a:rect l="l" t="t" r="r" b="b"/>
            <a:pathLst>
              <a:path w="78104" h="1134110">
                <a:moveTo>
                  <a:pt x="77723" y="0"/>
                </a:moveTo>
                <a:lnTo>
                  <a:pt x="0" y="0"/>
                </a:lnTo>
                <a:lnTo>
                  <a:pt x="0" y="1133855"/>
                </a:lnTo>
                <a:lnTo>
                  <a:pt x="77723" y="1133855"/>
                </a:lnTo>
                <a:lnTo>
                  <a:pt x="77723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3772236" y="3359411"/>
            <a:ext cx="51687" cy="754716"/>
          </a:xfrm>
          <a:custGeom>
            <a:avLst/>
            <a:gdLst/>
            <a:ahLst/>
            <a:cxnLst/>
            <a:rect l="l" t="t" r="r" b="b"/>
            <a:pathLst>
              <a:path w="78104" h="1140460">
                <a:moveTo>
                  <a:pt x="77724" y="0"/>
                </a:moveTo>
                <a:lnTo>
                  <a:pt x="0" y="0"/>
                </a:lnTo>
                <a:lnTo>
                  <a:pt x="0" y="1139951"/>
                </a:lnTo>
                <a:lnTo>
                  <a:pt x="77724" y="1139951"/>
                </a:lnTo>
                <a:lnTo>
                  <a:pt x="77724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3899311" y="3323104"/>
            <a:ext cx="50426" cy="790856"/>
          </a:xfrm>
          <a:custGeom>
            <a:avLst/>
            <a:gdLst/>
            <a:ahLst/>
            <a:cxnLst/>
            <a:rect l="l" t="t" r="r" b="b"/>
            <a:pathLst>
              <a:path w="76200" h="1195070">
                <a:moveTo>
                  <a:pt x="76200" y="0"/>
                </a:moveTo>
                <a:lnTo>
                  <a:pt x="0" y="0"/>
                </a:lnTo>
                <a:lnTo>
                  <a:pt x="0" y="1194815"/>
                </a:lnTo>
                <a:lnTo>
                  <a:pt x="76200" y="1194815"/>
                </a:lnTo>
                <a:lnTo>
                  <a:pt x="7620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4026386" y="3294867"/>
            <a:ext cx="50426" cy="819010"/>
          </a:xfrm>
          <a:custGeom>
            <a:avLst/>
            <a:gdLst/>
            <a:ahLst/>
            <a:cxnLst/>
            <a:rect l="l" t="t" r="r" b="b"/>
            <a:pathLst>
              <a:path w="76200" h="1237614">
                <a:moveTo>
                  <a:pt x="76199" y="0"/>
                </a:moveTo>
                <a:lnTo>
                  <a:pt x="0" y="0"/>
                </a:lnTo>
                <a:lnTo>
                  <a:pt x="0" y="1237487"/>
                </a:lnTo>
                <a:lnTo>
                  <a:pt x="76199" y="1237487"/>
                </a:lnTo>
                <a:lnTo>
                  <a:pt x="76199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4153461" y="3264610"/>
            <a:ext cx="50426" cy="849266"/>
          </a:xfrm>
          <a:custGeom>
            <a:avLst/>
            <a:gdLst/>
            <a:ahLst/>
            <a:cxnLst/>
            <a:rect l="l" t="t" r="r" b="b"/>
            <a:pathLst>
              <a:path w="76200" h="1283335">
                <a:moveTo>
                  <a:pt x="76200" y="0"/>
                </a:moveTo>
                <a:lnTo>
                  <a:pt x="0" y="0"/>
                </a:lnTo>
                <a:lnTo>
                  <a:pt x="0" y="1283207"/>
                </a:lnTo>
                <a:lnTo>
                  <a:pt x="76200" y="1283207"/>
                </a:lnTo>
                <a:lnTo>
                  <a:pt x="7620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4280536" y="3252508"/>
            <a:ext cx="50426" cy="861452"/>
          </a:xfrm>
          <a:custGeom>
            <a:avLst/>
            <a:gdLst/>
            <a:ahLst/>
            <a:cxnLst/>
            <a:rect l="l" t="t" r="r" b="b"/>
            <a:pathLst>
              <a:path w="76200" h="1301750">
                <a:moveTo>
                  <a:pt x="76200" y="0"/>
                </a:moveTo>
                <a:lnTo>
                  <a:pt x="0" y="0"/>
                </a:lnTo>
                <a:lnTo>
                  <a:pt x="0" y="1301495"/>
                </a:lnTo>
                <a:lnTo>
                  <a:pt x="76200" y="1301495"/>
                </a:lnTo>
                <a:lnTo>
                  <a:pt x="7620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4407611" y="3215193"/>
            <a:ext cx="50426" cy="898852"/>
          </a:xfrm>
          <a:custGeom>
            <a:avLst/>
            <a:gdLst/>
            <a:ahLst/>
            <a:cxnLst/>
            <a:rect l="l" t="t" r="r" b="b"/>
            <a:pathLst>
              <a:path w="76200" h="1358264">
                <a:moveTo>
                  <a:pt x="76199" y="0"/>
                </a:moveTo>
                <a:lnTo>
                  <a:pt x="0" y="0"/>
                </a:lnTo>
                <a:lnTo>
                  <a:pt x="0" y="1357883"/>
                </a:lnTo>
                <a:lnTo>
                  <a:pt x="76199" y="1357883"/>
                </a:lnTo>
                <a:lnTo>
                  <a:pt x="76199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4534685" y="3205106"/>
            <a:ext cx="50426" cy="908937"/>
          </a:xfrm>
          <a:custGeom>
            <a:avLst/>
            <a:gdLst/>
            <a:ahLst/>
            <a:cxnLst/>
            <a:rect l="l" t="t" r="r" b="b"/>
            <a:pathLst>
              <a:path w="76200" h="1373504">
                <a:moveTo>
                  <a:pt x="76200" y="0"/>
                </a:moveTo>
                <a:lnTo>
                  <a:pt x="0" y="0"/>
                </a:lnTo>
                <a:lnTo>
                  <a:pt x="0" y="1373123"/>
                </a:lnTo>
                <a:lnTo>
                  <a:pt x="76200" y="1373123"/>
                </a:lnTo>
                <a:lnTo>
                  <a:pt x="7620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4661760" y="3154681"/>
            <a:ext cx="50426" cy="959363"/>
          </a:xfrm>
          <a:custGeom>
            <a:avLst/>
            <a:gdLst/>
            <a:ahLst/>
            <a:cxnLst/>
            <a:rect l="l" t="t" r="r" b="b"/>
            <a:pathLst>
              <a:path w="76200" h="1449704">
                <a:moveTo>
                  <a:pt x="76200" y="0"/>
                </a:moveTo>
                <a:lnTo>
                  <a:pt x="0" y="0"/>
                </a:lnTo>
                <a:lnTo>
                  <a:pt x="0" y="1449323"/>
                </a:lnTo>
                <a:lnTo>
                  <a:pt x="76200" y="1449323"/>
                </a:lnTo>
                <a:lnTo>
                  <a:pt x="7620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4788835" y="3145603"/>
            <a:ext cx="50426" cy="968189"/>
          </a:xfrm>
          <a:custGeom>
            <a:avLst/>
            <a:gdLst/>
            <a:ahLst/>
            <a:cxnLst/>
            <a:rect l="l" t="t" r="r" b="b"/>
            <a:pathLst>
              <a:path w="76200" h="1463039">
                <a:moveTo>
                  <a:pt x="76199" y="0"/>
                </a:moveTo>
                <a:lnTo>
                  <a:pt x="0" y="0"/>
                </a:lnTo>
                <a:lnTo>
                  <a:pt x="0" y="1463039"/>
                </a:lnTo>
                <a:lnTo>
                  <a:pt x="76199" y="1463039"/>
                </a:lnTo>
                <a:lnTo>
                  <a:pt x="76199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4915909" y="3104254"/>
            <a:ext cx="50426" cy="1009790"/>
          </a:xfrm>
          <a:custGeom>
            <a:avLst/>
            <a:gdLst/>
            <a:ahLst/>
            <a:cxnLst/>
            <a:rect l="l" t="t" r="r" b="b"/>
            <a:pathLst>
              <a:path w="76200" h="1525904">
                <a:moveTo>
                  <a:pt x="76200" y="0"/>
                </a:moveTo>
                <a:lnTo>
                  <a:pt x="0" y="0"/>
                </a:lnTo>
                <a:lnTo>
                  <a:pt x="0" y="1525523"/>
                </a:lnTo>
                <a:lnTo>
                  <a:pt x="76200" y="1525523"/>
                </a:lnTo>
                <a:lnTo>
                  <a:pt x="7620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5042984" y="3098203"/>
            <a:ext cx="50426" cy="1015673"/>
          </a:xfrm>
          <a:custGeom>
            <a:avLst/>
            <a:gdLst/>
            <a:ahLst/>
            <a:cxnLst/>
            <a:rect l="l" t="t" r="r" b="b"/>
            <a:pathLst>
              <a:path w="76200" h="1534795">
                <a:moveTo>
                  <a:pt x="76200" y="0"/>
                </a:moveTo>
                <a:lnTo>
                  <a:pt x="0" y="0"/>
                </a:lnTo>
                <a:lnTo>
                  <a:pt x="0" y="1534667"/>
                </a:lnTo>
                <a:lnTo>
                  <a:pt x="76200" y="1534667"/>
                </a:lnTo>
                <a:lnTo>
                  <a:pt x="7620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2" name="object 202"/>
          <p:cNvSpPr/>
          <p:nvPr/>
        </p:nvSpPr>
        <p:spPr>
          <a:xfrm>
            <a:off x="5170060" y="3046768"/>
            <a:ext cx="50426" cy="1067360"/>
          </a:xfrm>
          <a:custGeom>
            <a:avLst/>
            <a:gdLst/>
            <a:ahLst/>
            <a:cxnLst/>
            <a:rect l="l" t="t" r="r" b="b"/>
            <a:pathLst>
              <a:path w="76200" h="1612900">
                <a:moveTo>
                  <a:pt x="76199" y="0"/>
                </a:moveTo>
                <a:lnTo>
                  <a:pt x="0" y="0"/>
                </a:lnTo>
                <a:lnTo>
                  <a:pt x="0" y="1612391"/>
                </a:lnTo>
                <a:lnTo>
                  <a:pt x="76199" y="1612391"/>
                </a:lnTo>
                <a:lnTo>
                  <a:pt x="76199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5297134" y="3028613"/>
            <a:ext cx="50426" cy="1085430"/>
          </a:xfrm>
          <a:custGeom>
            <a:avLst/>
            <a:gdLst/>
            <a:ahLst/>
            <a:cxnLst/>
            <a:rect l="l" t="t" r="r" b="b"/>
            <a:pathLst>
              <a:path w="76200" h="1640204">
                <a:moveTo>
                  <a:pt x="76200" y="0"/>
                </a:moveTo>
                <a:lnTo>
                  <a:pt x="0" y="0"/>
                </a:lnTo>
                <a:lnTo>
                  <a:pt x="0" y="1639823"/>
                </a:lnTo>
                <a:lnTo>
                  <a:pt x="76200" y="1639823"/>
                </a:lnTo>
                <a:lnTo>
                  <a:pt x="7620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5424208" y="2996340"/>
            <a:ext cx="50426" cy="1117787"/>
          </a:xfrm>
          <a:custGeom>
            <a:avLst/>
            <a:gdLst/>
            <a:ahLst/>
            <a:cxnLst/>
            <a:rect l="l" t="t" r="r" b="b"/>
            <a:pathLst>
              <a:path w="76200" h="1689100">
                <a:moveTo>
                  <a:pt x="76200" y="0"/>
                </a:moveTo>
                <a:lnTo>
                  <a:pt x="0" y="0"/>
                </a:lnTo>
                <a:lnTo>
                  <a:pt x="0" y="1688591"/>
                </a:lnTo>
                <a:lnTo>
                  <a:pt x="76200" y="1688591"/>
                </a:lnTo>
                <a:lnTo>
                  <a:pt x="7620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5551283" y="2982221"/>
            <a:ext cx="50426" cy="1131654"/>
          </a:xfrm>
          <a:custGeom>
            <a:avLst/>
            <a:gdLst/>
            <a:ahLst/>
            <a:cxnLst/>
            <a:rect l="l" t="t" r="r" b="b"/>
            <a:pathLst>
              <a:path w="76200" h="1710054">
                <a:moveTo>
                  <a:pt x="76199" y="0"/>
                </a:moveTo>
                <a:lnTo>
                  <a:pt x="0" y="0"/>
                </a:lnTo>
                <a:lnTo>
                  <a:pt x="0" y="1709927"/>
                </a:lnTo>
                <a:lnTo>
                  <a:pt x="76199" y="1709927"/>
                </a:lnTo>
                <a:lnTo>
                  <a:pt x="76199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6" name="object 206"/>
          <p:cNvSpPr/>
          <p:nvPr/>
        </p:nvSpPr>
        <p:spPr>
          <a:xfrm>
            <a:off x="5678359" y="2941881"/>
            <a:ext cx="50426" cy="1171994"/>
          </a:xfrm>
          <a:custGeom>
            <a:avLst/>
            <a:gdLst/>
            <a:ahLst/>
            <a:cxnLst/>
            <a:rect l="l" t="t" r="r" b="b"/>
            <a:pathLst>
              <a:path w="76200" h="1771014">
                <a:moveTo>
                  <a:pt x="76200" y="0"/>
                </a:moveTo>
                <a:lnTo>
                  <a:pt x="0" y="0"/>
                </a:lnTo>
                <a:lnTo>
                  <a:pt x="0" y="1770887"/>
                </a:lnTo>
                <a:lnTo>
                  <a:pt x="76200" y="1770887"/>
                </a:lnTo>
                <a:lnTo>
                  <a:pt x="7620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5805433" y="2933811"/>
            <a:ext cx="50426" cy="1179980"/>
          </a:xfrm>
          <a:custGeom>
            <a:avLst/>
            <a:gdLst/>
            <a:ahLst/>
            <a:cxnLst/>
            <a:rect l="l" t="t" r="r" b="b"/>
            <a:pathLst>
              <a:path w="76200" h="1783079">
                <a:moveTo>
                  <a:pt x="76200" y="0"/>
                </a:moveTo>
                <a:lnTo>
                  <a:pt x="0" y="0"/>
                </a:lnTo>
                <a:lnTo>
                  <a:pt x="0" y="1783079"/>
                </a:lnTo>
                <a:lnTo>
                  <a:pt x="76200" y="1783079"/>
                </a:lnTo>
                <a:lnTo>
                  <a:pt x="7620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8" name="object 208"/>
          <p:cNvSpPr/>
          <p:nvPr/>
        </p:nvSpPr>
        <p:spPr>
          <a:xfrm>
            <a:off x="5932507" y="2896496"/>
            <a:ext cx="50426" cy="1217379"/>
          </a:xfrm>
          <a:custGeom>
            <a:avLst/>
            <a:gdLst/>
            <a:ahLst/>
            <a:cxnLst/>
            <a:rect l="l" t="t" r="r" b="b"/>
            <a:pathLst>
              <a:path w="76200" h="1839595">
                <a:moveTo>
                  <a:pt x="76199" y="0"/>
                </a:moveTo>
                <a:lnTo>
                  <a:pt x="0" y="0"/>
                </a:lnTo>
                <a:lnTo>
                  <a:pt x="0" y="1839467"/>
                </a:lnTo>
                <a:lnTo>
                  <a:pt x="76199" y="1839467"/>
                </a:lnTo>
                <a:lnTo>
                  <a:pt x="76199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9" name="object 209"/>
          <p:cNvSpPr/>
          <p:nvPr/>
        </p:nvSpPr>
        <p:spPr>
          <a:xfrm>
            <a:off x="6059582" y="2884395"/>
            <a:ext cx="50426" cy="1229566"/>
          </a:xfrm>
          <a:custGeom>
            <a:avLst/>
            <a:gdLst/>
            <a:ahLst/>
            <a:cxnLst/>
            <a:rect l="l" t="t" r="r" b="b"/>
            <a:pathLst>
              <a:path w="76200" h="1858010">
                <a:moveTo>
                  <a:pt x="76200" y="0"/>
                </a:moveTo>
                <a:lnTo>
                  <a:pt x="0" y="0"/>
                </a:lnTo>
                <a:lnTo>
                  <a:pt x="0" y="1857755"/>
                </a:lnTo>
                <a:lnTo>
                  <a:pt x="76200" y="1857755"/>
                </a:lnTo>
                <a:lnTo>
                  <a:pt x="7620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0" name="object 210"/>
          <p:cNvSpPr/>
          <p:nvPr/>
        </p:nvSpPr>
        <p:spPr>
          <a:xfrm>
            <a:off x="6186656" y="2845061"/>
            <a:ext cx="50426" cy="1269066"/>
          </a:xfrm>
          <a:custGeom>
            <a:avLst/>
            <a:gdLst/>
            <a:ahLst/>
            <a:cxnLst/>
            <a:rect l="l" t="t" r="r" b="b"/>
            <a:pathLst>
              <a:path w="76200" h="1917700">
                <a:moveTo>
                  <a:pt x="76200" y="0"/>
                </a:moveTo>
                <a:lnTo>
                  <a:pt x="0" y="0"/>
                </a:lnTo>
                <a:lnTo>
                  <a:pt x="0" y="1917191"/>
                </a:lnTo>
                <a:lnTo>
                  <a:pt x="76200" y="1917191"/>
                </a:lnTo>
                <a:lnTo>
                  <a:pt x="7620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1" name="object 211"/>
          <p:cNvSpPr/>
          <p:nvPr/>
        </p:nvSpPr>
        <p:spPr>
          <a:xfrm>
            <a:off x="6313731" y="2834976"/>
            <a:ext cx="50426" cy="1279151"/>
          </a:xfrm>
          <a:custGeom>
            <a:avLst/>
            <a:gdLst/>
            <a:ahLst/>
            <a:cxnLst/>
            <a:rect l="l" t="t" r="r" b="b"/>
            <a:pathLst>
              <a:path w="76200" h="1932939">
                <a:moveTo>
                  <a:pt x="76199" y="0"/>
                </a:moveTo>
                <a:lnTo>
                  <a:pt x="0" y="0"/>
                </a:lnTo>
                <a:lnTo>
                  <a:pt x="0" y="1932431"/>
                </a:lnTo>
                <a:lnTo>
                  <a:pt x="76199" y="1932431"/>
                </a:lnTo>
                <a:lnTo>
                  <a:pt x="76199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2" name="object 212"/>
          <p:cNvSpPr/>
          <p:nvPr/>
        </p:nvSpPr>
        <p:spPr>
          <a:xfrm>
            <a:off x="6440806" y="2798670"/>
            <a:ext cx="50426" cy="1315291"/>
          </a:xfrm>
          <a:custGeom>
            <a:avLst/>
            <a:gdLst/>
            <a:ahLst/>
            <a:cxnLst/>
            <a:rect l="l" t="t" r="r" b="b"/>
            <a:pathLst>
              <a:path w="76200" h="1987550">
                <a:moveTo>
                  <a:pt x="76200" y="0"/>
                </a:moveTo>
                <a:lnTo>
                  <a:pt x="0" y="0"/>
                </a:lnTo>
                <a:lnTo>
                  <a:pt x="0" y="1987295"/>
                </a:lnTo>
                <a:lnTo>
                  <a:pt x="76200" y="1987295"/>
                </a:lnTo>
                <a:lnTo>
                  <a:pt x="7620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6567880" y="2788585"/>
            <a:ext cx="50426" cy="1325375"/>
          </a:xfrm>
          <a:custGeom>
            <a:avLst/>
            <a:gdLst/>
            <a:ahLst/>
            <a:cxnLst/>
            <a:rect l="l" t="t" r="r" b="b"/>
            <a:pathLst>
              <a:path w="76200" h="2002789">
                <a:moveTo>
                  <a:pt x="76200" y="0"/>
                </a:moveTo>
                <a:lnTo>
                  <a:pt x="0" y="0"/>
                </a:lnTo>
                <a:lnTo>
                  <a:pt x="0" y="2002535"/>
                </a:lnTo>
                <a:lnTo>
                  <a:pt x="76200" y="2002535"/>
                </a:lnTo>
                <a:lnTo>
                  <a:pt x="7620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4" name="object 214"/>
          <p:cNvSpPr/>
          <p:nvPr/>
        </p:nvSpPr>
        <p:spPr>
          <a:xfrm>
            <a:off x="6694955" y="2751268"/>
            <a:ext cx="50426" cy="1362776"/>
          </a:xfrm>
          <a:custGeom>
            <a:avLst/>
            <a:gdLst/>
            <a:ahLst/>
            <a:cxnLst/>
            <a:rect l="l" t="t" r="r" b="b"/>
            <a:pathLst>
              <a:path w="76200" h="2059304">
                <a:moveTo>
                  <a:pt x="76199" y="0"/>
                </a:moveTo>
                <a:lnTo>
                  <a:pt x="0" y="0"/>
                </a:lnTo>
                <a:lnTo>
                  <a:pt x="0" y="2058923"/>
                </a:lnTo>
                <a:lnTo>
                  <a:pt x="76199" y="2058923"/>
                </a:lnTo>
                <a:lnTo>
                  <a:pt x="76199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6822030" y="2743201"/>
            <a:ext cx="50426" cy="1370759"/>
          </a:xfrm>
          <a:custGeom>
            <a:avLst/>
            <a:gdLst/>
            <a:ahLst/>
            <a:cxnLst/>
            <a:rect l="l" t="t" r="r" b="b"/>
            <a:pathLst>
              <a:path w="76200" h="2071370">
                <a:moveTo>
                  <a:pt x="76200" y="0"/>
                </a:moveTo>
                <a:lnTo>
                  <a:pt x="0" y="0"/>
                </a:lnTo>
                <a:lnTo>
                  <a:pt x="0" y="2071115"/>
                </a:lnTo>
                <a:lnTo>
                  <a:pt x="76200" y="2071115"/>
                </a:lnTo>
                <a:lnTo>
                  <a:pt x="7620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6" name="object 216"/>
          <p:cNvSpPr/>
          <p:nvPr/>
        </p:nvSpPr>
        <p:spPr>
          <a:xfrm>
            <a:off x="6949105" y="2700843"/>
            <a:ext cx="50426" cy="1413202"/>
          </a:xfrm>
          <a:custGeom>
            <a:avLst/>
            <a:gdLst/>
            <a:ahLst/>
            <a:cxnLst/>
            <a:rect l="l" t="t" r="r" b="b"/>
            <a:pathLst>
              <a:path w="76200" h="2135504">
                <a:moveTo>
                  <a:pt x="76200" y="0"/>
                </a:moveTo>
                <a:lnTo>
                  <a:pt x="0" y="0"/>
                </a:lnTo>
                <a:lnTo>
                  <a:pt x="0" y="2135123"/>
                </a:lnTo>
                <a:lnTo>
                  <a:pt x="76200" y="2135123"/>
                </a:lnTo>
                <a:lnTo>
                  <a:pt x="7620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7" name="object 217"/>
          <p:cNvSpPr/>
          <p:nvPr/>
        </p:nvSpPr>
        <p:spPr>
          <a:xfrm>
            <a:off x="7076179" y="2693782"/>
            <a:ext cx="50426" cy="1420346"/>
          </a:xfrm>
          <a:custGeom>
            <a:avLst/>
            <a:gdLst/>
            <a:ahLst/>
            <a:cxnLst/>
            <a:rect l="l" t="t" r="r" b="b"/>
            <a:pathLst>
              <a:path w="76200" h="2146300">
                <a:moveTo>
                  <a:pt x="76200" y="0"/>
                </a:moveTo>
                <a:lnTo>
                  <a:pt x="0" y="0"/>
                </a:lnTo>
                <a:lnTo>
                  <a:pt x="0" y="2145791"/>
                </a:lnTo>
                <a:lnTo>
                  <a:pt x="76200" y="2145791"/>
                </a:lnTo>
                <a:lnTo>
                  <a:pt x="7620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7203254" y="2653441"/>
            <a:ext cx="50426" cy="1460687"/>
          </a:xfrm>
          <a:custGeom>
            <a:avLst/>
            <a:gdLst/>
            <a:ahLst/>
            <a:cxnLst/>
            <a:rect l="l" t="t" r="r" b="b"/>
            <a:pathLst>
              <a:path w="76200" h="2207260">
                <a:moveTo>
                  <a:pt x="76200" y="0"/>
                </a:moveTo>
                <a:lnTo>
                  <a:pt x="0" y="0"/>
                </a:lnTo>
                <a:lnTo>
                  <a:pt x="0" y="2206751"/>
                </a:lnTo>
                <a:lnTo>
                  <a:pt x="76200" y="2206751"/>
                </a:lnTo>
                <a:lnTo>
                  <a:pt x="7620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9" name="object 219"/>
          <p:cNvSpPr/>
          <p:nvPr/>
        </p:nvSpPr>
        <p:spPr>
          <a:xfrm>
            <a:off x="7330330" y="2645372"/>
            <a:ext cx="50426" cy="1468671"/>
          </a:xfrm>
          <a:custGeom>
            <a:avLst/>
            <a:gdLst/>
            <a:ahLst/>
            <a:cxnLst/>
            <a:rect l="l" t="t" r="r" b="b"/>
            <a:pathLst>
              <a:path w="76200" h="2219325">
                <a:moveTo>
                  <a:pt x="76200" y="0"/>
                </a:moveTo>
                <a:lnTo>
                  <a:pt x="0" y="0"/>
                </a:lnTo>
                <a:lnTo>
                  <a:pt x="0" y="2218943"/>
                </a:lnTo>
                <a:lnTo>
                  <a:pt x="76200" y="2218943"/>
                </a:lnTo>
                <a:lnTo>
                  <a:pt x="76200" y="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0" name="object 220"/>
          <p:cNvSpPr/>
          <p:nvPr/>
        </p:nvSpPr>
        <p:spPr>
          <a:xfrm>
            <a:off x="2081941" y="2391224"/>
            <a:ext cx="0" cy="1721644"/>
          </a:xfrm>
          <a:custGeom>
            <a:avLst/>
            <a:gdLst/>
            <a:ahLst/>
            <a:cxnLst/>
            <a:rect l="l" t="t" r="r" b="b"/>
            <a:pathLst>
              <a:path h="2601595">
                <a:moveTo>
                  <a:pt x="0" y="0"/>
                </a:moveTo>
                <a:lnTo>
                  <a:pt x="0" y="2601467"/>
                </a:lnTo>
              </a:path>
            </a:pathLst>
          </a:custGeom>
          <a:ln w="6096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1" name="object 221"/>
          <p:cNvSpPr/>
          <p:nvPr/>
        </p:nvSpPr>
        <p:spPr>
          <a:xfrm>
            <a:off x="2043616" y="4113287"/>
            <a:ext cx="39501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435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2" name="object 222"/>
          <p:cNvSpPr/>
          <p:nvPr/>
        </p:nvSpPr>
        <p:spPr>
          <a:xfrm>
            <a:off x="2043616" y="3898470"/>
            <a:ext cx="39501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435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3" name="object 223"/>
          <p:cNvSpPr/>
          <p:nvPr/>
        </p:nvSpPr>
        <p:spPr>
          <a:xfrm>
            <a:off x="2043616" y="3683653"/>
            <a:ext cx="39501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435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4" name="object 224"/>
          <p:cNvSpPr/>
          <p:nvPr/>
        </p:nvSpPr>
        <p:spPr>
          <a:xfrm>
            <a:off x="2043616" y="3467828"/>
            <a:ext cx="39501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435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5" name="object 225"/>
          <p:cNvSpPr/>
          <p:nvPr/>
        </p:nvSpPr>
        <p:spPr>
          <a:xfrm>
            <a:off x="2043616" y="3253011"/>
            <a:ext cx="39501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435" y="0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6" name="object 226"/>
          <p:cNvSpPr/>
          <p:nvPr/>
        </p:nvSpPr>
        <p:spPr>
          <a:xfrm>
            <a:off x="2043616" y="3037187"/>
            <a:ext cx="39501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435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7" name="object 227"/>
          <p:cNvSpPr/>
          <p:nvPr/>
        </p:nvSpPr>
        <p:spPr>
          <a:xfrm>
            <a:off x="2043616" y="2821361"/>
            <a:ext cx="39501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435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2043616" y="2606543"/>
            <a:ext cx="39501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435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9" name="object 229"/>
          <p:cNvSpPr/>
          <p:nvPr/>
        </p:nvSpPr>
        <p:spPr>
          <a:xfrm>
            <a:off x="2043616" y="2390718"/>
            <a:ext cx="39501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9435" y="0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2082949" y="4112783"/>
            <a:ext cx="5334281" cy="0"/>
          </a:xfrm>
          <a:custGeom>
            <a:avLst/>
            <a:gdLst/>
            <a:ahLst/>
            <a:cxnLst/>
            <a:rect l="l" t="t" r="r" b="b"/>
            <a:pathLst>
              <a:path w="8060690">
                <a:moveTo>
                  <a:pt x="0" y="0"/>
                </a:moveTo>
                <a:lnTo>
                  <a:pt x="8060435" y="0"/>
                </a:lnTo>
              </a:path>
            </a:pathLst>
          </a:custGeom>
          <a:ln w="6095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2082445" y="4113791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2" name="object 232"/>
          <p:cNvSpPr/>
          <p:nvPr/>
        </p:nvSpPr>
        <p:spPr>
          <a:xfrm>
            <a:off x="2210528" y="4113791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3" name="object 233"/>
          <p:cNvSpPr/>
          <p:nvPr/>
        </p:nvSpPr>
        <p:spPr>
          <a:xfrm>
            <a:off x="2337602" y="4113791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4" name="object 234"/>
          <p:cNvSpPr/>
          <p:nvPr/>
        </p:nvSpPr>
        <p:spPr>
          <a:xfrm>
            <a:off x="2463668" y="4113791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5" name="object 235"/>
          <p:cNvSpPr/>
          <p:nvPr/>
        </p:nvSpPr>
        <p:spPr>
          <a:xfrm>
            <a:off x="2590743" y="4113791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6" name="object 236"/>
          <p:cNvSpPr/>
          <p:nvPr/>
        </p:nvSpPr>
        <p:spPr>
          <a:xfrm>
            <a:off x="2717818" y="4113791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7" name="object 237"/>
          <p:cNvSpPr/>
          <p:nvPr/>
        </p:nvSpPr>
        <p:spPr>
          <a:xfrm>
            <a:off x="2844893" y="4113791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8" name="object 238"/>
          <p:cNvSpPr/>
          <p:nvPr/>
        </p:nvSpPr>
        <p:spPr>
          <a:xfrm>
            <a:off x="2971967" y="4113791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9" name="object 239"/>
          <p:cNvSpPr/>
          <p:nvPr/>
        </p:nvSpPr>
        <p:spPr>
          <a:xfrm>
            <a:off x="3099042" y="4113791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3226118" y="4113791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1" name="object 241"/>
          <p:cNvSpPr/>
          <p:nvPr/>
        </p:nvSpPr>
        <p:spPr>
          <a:xfrm>
            <a:off x="3353192" y="4113791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2" name="object 242"/>
          <p:cNvSpPr/>
          <p:nvPr/>
        </p:nvSpPr>
        <p:spPr>
          <a:xfrm>
            <a:off x="3480267" y="4113791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7619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3607342" y="4113791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4" name="object 244"/>
          <p:cNvSpPr/>
          <p:nvPr/>
        </p:nvSpPr>
        <p:spPr>
          <a:xfrm>
            <a:off x="3734416" y="4113791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5" name="object 245"/>
          <p:cNvSpPr/>
          <p:nvPr/>
        </p:nvSpPr>
        <p:spPr>
          <a:xfrm>
            <a:off x="3861491" y="4113791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6" name="object 246"/>
          <p:cNvSpPr/>
          <p:nvPr/>
        </p:nvSpPr>
        <p:spPr>
          <a:xfrm>
            <a:off x="3988061" y="4113791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4115135" y="4113791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8" name="object 248"/>
          <p:cNvSpPr/>
          <p:nvPr/>
        </p:nvSpPr>
        <p:spPr>
          <a:xfrm>
            <a:off x="4242210" y="4113791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9144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9" name="object 249"/>
          <p:cNvSpPr/>
          <p:nvPr/>
        </p:nvSpPr>
        <p:spPr>
          <a:xfrm>
            <a:off x="4369286" y="4113791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0" name="object 250"/>
          <p:cNvSpPr/>
          <p:nvPr/>
        </p:nvSpPr>
        <p:spPr>
          <a:xfrm>
            <a:off x="4496360" y="4113791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1" name="object 251"/>
          <p:cNvSpPr/>
          <p:nvPr/>
        </p:nvSpPr>
        <p:spPr>
          <a:xfrm>
            <a:off x="4623434" y="4113791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2" name="object 252"/>
          <p:cNvSpPr/>
          <p:nvPr/>
        </p:nvSpPr>
        <p:spPr>
          <a:xfrm>
            <a:off x="4750509" y="4113791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3" name="object 253"/>
          <p:cNvSpPr/>
          <p:nvPr/>
        </p:nvSpPr>
        <p:spPr>
          <a:xfrm>
            <a:off x="4877584" y="4113791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9143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5004155" y="4113791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5131229" y="4113791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6" name="object 256"/>
          <p:cNvSpPr/>
          <p:nvPr/>
        </p:nvSpPr>
        <p:spPr>
          <a:xfrm>
            <a:off x="5258304" y="4113791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7" name="object 257"/>
          <p:cNvSpPr/>
          <p:nvPr/>
        </p:nvSpPr>
        <p:spPr>
          <a:xfrm>
            <a:off x="5385378" y="4113791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8" name="object 258"/>
          <p:cNvSpPr/>
          <p:nvPr/>
        </p:nvSpPr>
        <p:spPr>
          <a:xfrm>
            <a:off x="5512453" y="4113791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5639528" y="4113791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0" name="object 260"/>
          <p:cNvSpPr/>
          <p:nvPr/>
        </p:nvSpPr>
        <p:spPr>
          <a:xfrm>
            <a:off x="5766603" y="4113791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1" name="object 261"/>
          <p:cNvSpPr/>
          <p:nvPr/>
        </p:nvSpPr>
        <p:spPr>
          <a:xfrm>
            <a:off x="5893678" y="4113791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2" name="object 262"/>
          <p:cNvSpPr/>
          <p:nvPr/>
        </p:nvSpPr>
        <p:spPr>
          <a:xfrm>
            <a:off x="6020753" y="4113791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3" name="object 263"/>
          <p:cNvSpPr/>
          <p:nvPr/>
        </p:nvSpPr>
        <p:spPr>
          <a:xfrm>
            <a:off x="6147827" y="4113791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4" name="object 264"/>
          <p:cNvSpPr/>
          <p:nvPr/>
        </p:nvSpPr>
        <p:spPr>
          <a:xfrm>
            <a:off x="6274901" y="4113791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5" name="object 265"/>
          <p:cNvSpPr/>
          <p:nvPr/>
        </p:nvSpPr>
        <p:spPr>
          <a:xfrm>
            <a:off x="6401976" y="4113791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6529051" y="4113791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6656126" y="4113791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8" name="object 268"/>
          <p:cNvSpPr/>
          <p:nvPr/>
        </p:nvSpPr>
        <p:spPr>
          <a:xfrm>
            <a:off x="6783200" y="4113791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9" name="object 269"/>
          <p:cNvSpPr/>
          <p:nvPr/>
        </p:nvSpPr>
        <p:spPr>
          <a:xfrm>
            <a:off x="6910275" y="4113791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0" name="object 270"/>
          <p:cNvSpPr/>
          <p:nvPr/>
        </p:nvSpPr>
        <p:spPr>
          <a:xfrm>
            <a:off x="7037350" y="4113791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1" name="object 271"/>
          <p:cNvSpPr/>
          <p:nvPr/>
        </p:nvSpPr>
        <p:spPr>
          <a:xfrm>
            <a:off x="7164425" y="4113791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2" name="object 272"/>
          <p:cNvSpPr/>
          <p:nvPr/>
        </p:nvSpPr>
        <p:spPr>
          <a:xfrm>
            <a:off x="7291499" y="4113791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7418574" y="4113791"/>
            <a:ext cx="0" cy="39501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435"/>
                </a:lnTo>
              </a:path>
            </a:pathLst>
          </a:custGeom>
          <a:ln w="7620">
            <a:solidFill>
              <a:srgbClr val="858585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4" name="object 274"/>
          <p:cNvSpPr txBox="1"/>
          <p:nvPr/>
        </p:nvSpPr>
        <p:spPr>
          <a:xfrm>
            <a:off x="1705091" y="2304460"/>
            <a:ext cx="270202" cy="184140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 defTabSz="685800"/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6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00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685800">
              <a:spcBef>
                <a:spcPts val="542"/>
              </a:spcBef>
            </a:pP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4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00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685800">
              <a:spcBef>
                <a:spcPts val="543"/>
              </a:spcBef>
            </a:pP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00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685800">
              <a:spcBef>
                <a:spcPts val="542"/>
              </a:spcBef>
            </a:pP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1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00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  <a:p>
            <a:pPr marL="62616" algn="ctr" defTabSz="685800">
              <a:spcBef>
                <a:spcPts val="543"/>
              </a:spcBef>
            </a:pP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8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  <a:p>
            <a:pPr marL="62616" algn="ctr" defTabSz="685800">
              <a:spcBef>
                <a:spcPts val="542"/>
              </a:spcBef>
            </a:pP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6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  <a:p>
            <a:pPr marL="62616" algn="ctr" defTabSz="685800">
              <a:spcBef>
                <a:spcPts val="543"/>
              </a:spcBef>
            </a:pP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4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  <a:p>
            <a:pPr marL="62616" algn="ctr" defTabSz="685800">
              <a:spcBef>
                <a:spcPts val="542"/>
              </a:spcBef>
            </a:pP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2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  <a:p>
            <a:pPr marR="3362" algn="r" defTabSz="685800">
              <a:spcBef>
                <a:spcPts val="543"/>
              </a:spcBef>
            </a:pP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0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2010946" y="4189606"/>
            <a:ext cx="5351089" cy="2952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405" defTabSz="685800"/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200620062007200720082008200920092010201020112011201220122013201320142014201520152016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  <a:p>
            <a:pPr marL="27736" defTabSz="685800">
              <a:spcBef>
                <a:spcPts val="47"/>
              </a:spcBef>
            </a:pPr>
            <a:r>
              <a:rPr sz="959" spc="7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Q1</a:t>
            </a:r>
            <a:r>
              <a:rPr sz="959" spc="10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59" spc="7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Q3</a:t>
            </a:r>
            <a:r>
              <a:rPr sz="959" spc="10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59" spc="7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Q1</a:t>
            </a:r>
            <a:r>
              <a:rPr sz="959" spc="10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59" spc="7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Q3</a:t>
            </a:r>
            <a:r>
              <a:rPr sz="959" spc="10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59" spc="7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Q1</a:t>
            </a:r>
            <a:r>
              <a:rPr sz="959" spc="10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59" spc="7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Q3</a:t>
            </a:r>
            <a:r>
              <a:rPr sz="959" spc="10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59" spc="7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Q1</a:t>
            </a:r>
            <a:r>
              <a:rPr sz="959" spc="10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59" spc="7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Q3</a:t>
            </a:r>
            <a:r>
              <a:rPr sz="959" spc="10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59" spc="7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Q1</a:t>
            </a:r>
            <a:r>
              <a:rPr sz="959" spc="10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59" spc="7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Q3</a:t>
            </a:r>
            <a:r>
              <a:rPr sz="959" spc="10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59" spc="7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Q1</a:t>
            </a:r>
            <a:r>
              <a:rPr sz="959" spc="10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59" spc="7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Q3</a:t>
            </a:r>
            <a:r>
              <a:rPr sz="959" spc="10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59" spc="7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Q1</a:t>
            </a:r>
            <a:r>
              <a:rPr sz="959" spc="10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59" spc="7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Q3</a:t>
            </a:r>
            <a:r>
              <a:rPr sz="959" spc="10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59" spc="7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Q1</a:t>
            </a:r>
            <a:r>
              <a:rPr sz="959" spc="10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59" spc="7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Q3</a:t>
            </a:r>
            <a:r>
              <a:rPr sz="959" spc="10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59" spc="7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Q1</a:t>
            </a:r>
            <a:r>
              <a:rPr sz="959" spc="10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59" spc="7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Q3</a:t>
            </a:r>
            <a:r>
              <a:rPr sz="959" spc="10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59" spc="7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Q1</a:t>
            </a:r>
            <a:r>
              <a:rPr sz="959" spc="10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59" spc="7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Q3</a:t>
            </a:r>
            <a:r>
              <a:rPr sz="959" spc="10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59" spc="7" dirty="0">
                <a:solidFill>
                  <a:prstClr val="black"/>
                </a:solidFill>
                <a:latin typeface="Calibri"/>
                <a:cs typeface="Calibri"/>
              </a:rPr>
              <a:t>-</a:t>
            </a:r>
            <a:r>
              <a:rPr sz="959" spc="3" dirty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sz="959" spc="10" dirty="0">
                <a:solidFill>
                  <a:prstClr val="black"/>
                </a:solidFill>
                <a:latin typeface="Calibri"/>
                <a:cs typeface="Calibri"/>
              </a:rPr>
              <a:t>Q1</a:t>
            </a:r>
            <a:endParaRPr sz="959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530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5900" y="857250"/>
            <a:ext cx="6172200" cy="124649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8405"/>
            <a:r>
              <a:rPr spc="-7" dirty="0"/>
              <a:t>Distressed </a:t>
            </a:r>
            <a:r>
              <a:rPr spc="-3" dirty="0"/>
              <a:t>Property</a:t>
            </a:r>
            <a:r>
              <a:rPr spc="20" dirty="0"/>
              <a:t> </a:t>
            </a:r>
            <a:r>
              <a:rPr spc="3" dirty="0"/>
              <a:t>Sales</a:t>
            </a:r>
            <a:br>
              <a:rPr lang="en-US" spc="3" dirty="0"/>
            </a:br>
            <a:r>
              <a:rPr lang="en-US" spc="3" dirty="0">
                <a:latin typeface="Calibri"/>
                <a:cs typeface="Calibri"/>
              </a:rPr>
              <a:t>2008 – 2016 % of </a:t>
            </a:r>
            <a:r>
              <a:rPr lang="en-US" spc="-26" dirty="0">
                <a:latin typeface="Calibri"/>
                <a:cs typeface="Calibri"/>
              </a:rPr>
              <a:t>Total</a:t>
            </a:r>
            <a:r>
              <a:rPr lang="en-US" spc="-7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Sales</a:t>
            </a:r>
            <a:endParaRPr spc="3" dirty="0"/>
          </a:p>
        </p:txBody>
      </p:sp>
      <p:sp>
        <p:nvSpPr>
          <p:cNvPr id="3" name="object 3"/>
          <p:cNvSpPr/>
          <p:nvPr/>
        </p:nvSpPr>
        <p:spPr>
          <a:xfrm>
            <a:off x="1958901" y="4073954"/>
            <a:ext cx="5533045" cy="0"/>
          </a:xfrm>
          <a:custGeom>
            <a:avLst/>
            <a:gdLst/>
            <a:ahLst/>
            <a:cxnLst/>
            <a:rect l="l" t="t" r="r" b="b"/>
            <a:pathLst>
              <a:path w="8361045">
                <a:moveTo>
                  <a:pt x="0" y="0"/>
                </a:moveTo>
                <a:lnTo>
                  <a:pt x="8360663" y="0"/>
                </a:lnTo>
              </a:path>
            </a:pathLst>
          </a:custGeom>
          <a:ln w="7619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58901" y="3829890"/>
            <a:ext cx="5533045" cy="0"/>
          </a:xfrm>
          <a:custGeom>
            <a:avLst/>
            <a:gdLst/>
            <a:ahLst/>
            <a:cxnLst/>
            <a:rect l="l" t="t" r="r" b="b"/>
            <a:pathLst>
              <a:path w="8361045">
                <a:moveTo>
                  <a:pt x="0" y="0"/>
                </a:moveTo>
                <a:lnTo>
                  <a:pt x="8360663" y="0"/>
                </a:lnTo>
              </a:path>
            </a:pathLst>
          </a:custGeom>
          <a:ln w="7620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958901" y="3586835"/>
            <a:ext cx="5533045" cy="0"/>
          </a:xfrm>
          <a:custGeom>
            <a:avLst/>
            <a:gdLst/>
            <a:ahLst/>
            <a:cxnLst/>
            <a:rect l="l" t="t" r="r" b="b"/>
            <a:pathLst>
              <a:path w="8361045">
                <a:moveTo>
                  <a:pt x="0" y="0"/>
                </a:moveTo>
                <a:lnTo>
                  <a:pt x="8360663" y="0"/>
                </a:lnTo>
              </a:path>
            </a:pathLst>
          </a:custGeom>
          <a:ln w="7620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58901" y="3342770"/>
            <a:ext cx="5533045" cy="0"/>
          </a:xfrm>
          <a:custGeom>
            <a:avLst/>
            <a:gdLst/>
            <a:ahLst/>
            <a:cxnLst/>
            <a:rect l="l" t="t" r="r" b="b"/>
            <a:pathLst>
              <a:path w="8361045">
                <a:moveTo>
                  <a:pt x="0" y="0"/>
                </a:moveTo>
                <a:lnTo>
                  <a:pt x="8360663" y="0"/>
                </a:lnTo>
              </a:path>
            </a:pathLst>
          </a:custGeom>
          <a:ln w="7619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958901" y="3099716"/>
            <a:ext cx="5533045" cy="0"/>
          </a:xfrm>
          <a:custGeom>
            <a:avLst/>
            <a:gdLst/>
            <a:ahLst/>
            <a:cxnLst/>
            <a:rect l="l" t="t" r="r" b="b"/>
            <a:pathLst>
              <a:path w="8361045">
                <a:moveTo>
                  <a:pt x="0" y="0"/>
                </a:moveTo>
                <a:lnTo>
                  <a:pt x="8360663" y="0"/>
                </a:lnTo>
              </a:path>
            </a:pathLst>
          </a:custGeom>
          <a:ln w="7620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958901" y="2855651"/>
            <a:ext cx="5533045" cy="0"/>
          </a:xfrm>
          <a:custGeom>
            <a:avLst/>
            <a:gdLst/>
            <a:ahLst/>
            <a:cxnLst/>
            <a:rect l="l" t="t" r="r" b="b"/>
            <a:pathLst>
              <a:path w="8361045">
                <a:moveTo>
                  <a:pt x="0" y="0"/>
                </a:moveTo>
                <a:lnTo>
                  <a:pt x="8360663" y="0"/>
                </a:lnTo>
              </a:path>
            </a:pathLst>
          </a:custGeom>
          <a:ln w="7620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87139" y="4048237"/>
            <a:ext cx="0" cy="268521"/>
          </a:xfrm>
          <a:custGeom>
            <a:avLst/>
            <a:gdLst/>
            <a:ahLst/>
            <a:cxnLst/>
            <a:rect l="l" t="t" r="r" b="b"/>
            <a:pathLst>
              <a:path h="405764">
                <a:moveTo>
                  <a:pt x="0" y="0"/>
                </a:moveTo>
                <a:lnTo>
                  <a:pt x="0" y="405383"/>
                </a:lnTo>
              </a:path>
            </a:pathLst>
          </a:custGeom>
          <a:ln w="33528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45129" y="4024032"/>
            <a:ext cx="0" cy="292473"/>
          </a:xfrm>
          <a:custGeom>
            <a:avLst/>
            <a:gdLst/>
            <a:ahLst/>
            <a:cxnLst/>
            <a:rect l="l" t="t" r="r" b="b"/>
            <a:pathLst>
              <a:path h="441960">
                <a:moveTo>
                  <a:pt x="0" y="0"/>
                </a:moveTo>
                <a:lnTo>
                  <a:pt x="0" y="441959"/>
                </a:lnTo>
              </a:path>
            </a:pathLst>
          </a:custGeom>
          <a:ln w="35052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102616" y="3999827"/>
            <a:ext cx="0" cy="316847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535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160101" y="3999827"/>
            <a:ext cx="0" cy="316847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535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2217588" y="3877796"/>
            <a:ext cx="0" cy="438710"/>
          </a:xfrm>
          <a:custGeom>
            <a:avLst/>
            <a:gdLst/>
            <a:ahLst/>
            <a:cxnLst/>
            <a:rect l="l" t="t" r="r" b="b"/>
            <a:pathLst>
              <a:path h="662939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35052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275073" y="3877796"/>
            <a:ext cx="0" cy="438710"/>
          </a:xfrm>
          <a:custGeom>
            <a:avLst/>
            <a:gdLst/>
            <a:ahLst/>
            <a:cxnLst/>
            <a:rect l="l" t="t" r="r" b="b"/>
            <a:pathLst>
              <a:path h="662939">
                <a:moveTo>
                  <a:pt x="0" y="0"/>
                </a:moveTo>
                <a:lnTo>
                  <a:pt x="0" y="662939"/>
                </a:lnTo>
              </a:path>
            </a:pathLst>
          </a:custGeom>
          <a:ln w="35052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33064" y="3903009"/>
            <a:ext cx="0" cy="413497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39"/>
                </a:lnTo>
              </a:path>
            </a:pathLst>
          </a:custGeom>
          <a:ln w="33527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91056" y="4024032"/>
            <a:ext cx="0" cy="292473"/>
          </a:xfrm>
          <a:custGeom>
            <a:avLst/>
            <a:gdLst/>
            <a:ahLst/>
            <a:cxnLst/>
            <a:rect l="l" t="t" r="r" b="b"/>
            <a:pathLst>
              <a:path h="441960">
                <a:moveTo>
                  <a:pt x="0" y="0"/>
                </a:moveTo>
                <a:lnTo>
                  <a:pt x="0" y="441959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448541" y="4048237"/>
            <a:ext cx="0" cy="268521"/>
          </a:xfrm>
          <a:custGeom>
            <a:avLst/>
            <a:gdLst/>
            <a:ahLst/>
            <a:cxnLst/>
            <a:rect l="l" t="t" r="r" b="b"/>
            <a:pathLst>
              <a:path h="405764">
                <a:moveTo>
                  <a:pt x="0" y="0"/>
                </a:moveTo>
                <a:lnTo>
                  <a:pt x="0" y="405383"/>
                </a:lnTo>
              </a:path>
            </a:pathLst>
          </a:custGeom>
          <a:ln w="35052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506027" y="4048237"/>
            <a:ext cx="0" cy="268521"/>
          </a:xfrm>
          <a:custGeom>
            <a:avLst/>
            <a:gdLst/>
            <a:ahLst/>
            <a:cxnLst/>
            <a:rect l="l" t="t" r="r" b="b"/>
            <a:pathLst>
              <a:path h="405764">
                <a:moveTo>
                  <a:pt x="0" y="0"/>
                </a:moveTo>
                <a:lnTo>
                  <a:pt x="0" y="405383"/>
                </a:lnTo>
              </a:path>
            </a:pathLst>
          </a:custGeom>
          <a:ln w="35052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563513" y="4024032"/>
            <a:ext cx="0" cy="292473"/>
          </a:xfrm>
          <a:custGeom>
            <a:avLst/>
            <a:gdLst/>
            <a:ahLst/>
            <a:cxnLst/>
            <a:rect l="l" t="t" r="r" b="b"/>
            <a:pathLst>
              <a:path h="441960">
                <a:moveTo>
                  <a:pt x="0" y="0"/>
                </a:moveTo>
                <a:lnTo>
                  <a:pt x="0" y="441959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621000" y="4073450"/>
            <a:ext cx="0" cy="243308"/>
          </a:xfrm>
          <a:custGeom>
            <a:avLst/>
            <a:gdLst/>
            <a:ahLst/>
            <a:cxnLst/>
            <a:rect l="l" t="t" r="r" b="b"/>
            <a:pathLst>
              <a:path h="367664">
                <a:moveTo>
                  <a:pt x="0" y="0"/>
                </a:moveTo>
                <a:lnTo>
                  <a:pt x="0" y="367284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678486" y="4024032"/>
            <a:ext cx="0" cy="292473"/>
          </a:xfrm>
          <a:custGeom>
            <a:avLst/>
            <a:gdLst/>
            <a:ahLst/>
            <a:cxnLst/>
            <a:rect l="l" t="t" r="r" b="b"/>
            <a:pathLst>
              <a:path h="441960">
                <a:moveTo>
                  <a:pt x="0" y="0"/>
                </a:moveTo>
                <a:lnTo>
                  <a:pt x="0" y="441959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736476" y="4024032"/>
            <a:ext cx="0" cy="292473"/>
          </a:xfrm>
          <a:custGeom>
            <a:avLst/>
            <a:gdLst/>
            <a:ahLst/>
            <a:cxnLst/>
            <a:rect l="l" t="t" r="r" b="b"/>
            <a:pathLst>
              <a:path h="441960">
                <a:moveTo>
                  <a:pt x="0" y="0"/>
                </a:moveTo>
                <a:lnTo>
                  <a:pt x="0" y="441959"/>
                </a:lnTo>
              </a:path>
            </a:pathLst>
          </a:custGeom>
          <a:ln w="33527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794467" y="4073450"/>
            <a:ext cx="0" cy="243308"/>
          </a:xfrm>
          <a:custGeom>
            <a:avLst/>
            <a:gdLst/>
            <a:ahLst/>
            <a:cxnLst/>
            <a:rect l="l" t="t" r="r" b="b"/>
            <a:pathLst>
              <a:path h="367664">
                <a:moveTo>
                  <a:pt x="0" y="0"/>
                </a:moveTo>
                <a:lnTo>
                  <a:pt x="0" y="367284"/>
                </a:lnTo>
              </a:path>
            </a:pathLst>
          </a:custGeom>
          <a:ln w="35052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851952" y="3975624"/>
            <a:ext cx="0" cy="341219"/>
          </a:xfrm>
          <a:custGeom>
            <a:avLst/>
            <a:gdLst/>
            <a:ahLst/>
            <a:cxnLst/>
            <a:rect l="l" t="t" r="r" b="b"/>
            <a:pathLst>
              <a:path h="515620">
                <a:moveTo>
                  <a:pt x="0" y="0"/>
                </a:moveTo>
                <a:lnTo>
                  <a:pt x="0" y="515111"/>
                </a:lnTo>
              </a:path>
            </a:pathLst>
          </a:custGeom>
          <a:ln w="35052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909438" y="4024032"/>
            <a:ext cx="0" cy="292473"/>
          </a:xfrm>
          <a:custGeom>
            <a:avLst/>
            <a:gdLst/>
            <a:ahLst/>
            <a:cxnLst/>
            <a:rect l="l" t="t" r="r" b="b"/>
            <a:pathLst>
              <a:path h="441960">
                <a:moveTo>
                  <a:pt x="0" y="0"/>
                </a:moveTo>
                <a:lnTo>
                  <a:pt x="0" y="441959"/>
                </a:lnTo>
              </a:path>
            </a:pathLst>
          </a:custGeom>
          <a:ln w="35052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966925" y="4048237"/>
            <a:ext cx="0" cy="268521"/>
          </a:xfrm>
          <a:custGeom>
            <a:avLst/>
            <a:gdLst/>
            <a:ahLst/>
            <a:cxnLst/>
            <a:rect l="l" t="t" r="r" b="b"/>
            <a:pathLst>
              <a:path h="405764">
                <a:moveTo>
                  <a:pt x="0" y="0"/>
                </a:moveTo>
                <a:lnTo>
                  <a:pt x="0" y="405383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024412" y="4024032"/>
            <a:ext cx="0" cy="292473"/>
          </a:xfrm>
          <a:custGeom>
            <a:avLst/>
            <a:gdLst/>
            <a:ahLst/>
            <a:cxnLst/>
            <a:rect l="l" t="t" r="r" b="b"/>
            <a:pathLst>
              <a:path h="441960">
                <a:moveTo>
                  <a:pt x="0" y="0"/>
                </a:moveTo>
                <a:lnTo>
                  <a:pt x="0" y="441959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082402" y="4024032"/>
            <a:ext cx="0" cy="292473"/>
          </a:xfrm>
          <a:custGeom>
            <a:avLst/>
            <a:gdLst/>
            <a:ahLst/>
            <a:cxnLst/>
            <a:rect l="l" t="t" r="r" b="b"/>
            <a:pathLst>
              <a:path h="441960">
                <a:moveTo>
                  <a:pt x="0" y="0"/>
                </a:moveTo>
                <a:lnTo>
                  <a:pt x="0" y="441959"/>
                </a:lnTo>
              </a:path>
            </a:pathLst>
          </a:custGeom>
          <a:ln w="33527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140392" y="3951419"/>
            <a:ext cx="0" cy="365172"/>
          </a:xfrm>
          <a:custGeom>
            <a:avLst/>
            <a:gdLst/>
            <a:ahLst/>
            <a:cxnLst/>
            <a:rect l="l" t="t" r="r" b="b"/>
            <a:pathLst>
              <a:path h="551814">
                <a:moveTo>
                  <a:pt x="0" y="0"/>
                </a:moveTo>
                <a:lnTo>
                  <a:pt x="0" y="551687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197879" y="4073450"/>
            <a:ext cx="0" cy="243308"/>
          </a:xfrm>
          <a:custGeom>
            <a:avLst/>
            <a:gdLst/>
            <a:ahLst/>
            <a:cxnLst/>
            <a:rect l="l" t="t" r="r" b="b"/>
            <a:pathLst>
              <a:path h="367664">
                <a:moveTo>
                  <a:pt x="0" y="0"/>
                </a:moveTo>
                <a:lnTo>
                  <a:pt x="0" y="367284"/>
                </a:lnTo>
              </a:path>
            </a:pathLst>
          </a:custGeom>
          <a:ln w="35052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3255365" y="4024032"/>
            <a:ext cx="0" cy="292473"/>
          </a:xfrm>
          <a:custGeom>
            <a:avLst/>
            <a:gdLst/>
            <a:ahLst/>
            <a:cxnLst/>
            <a:rect l="l" t="t" r="r" b="b"/>
            <a:pathLst>
              <a:path h="441960">
                <a:moveTo>
                  <a:pt x="0" y="0"/>
                </a:moveTo>
                <a:lnTo>
                  <a:pt x="0" y="441959"/>
                </a:lnTo>
              </a:path>
            </a:pathLst>
          </a:custGeom>
          <a:ln w="35052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3312851" y="4024032"/>
            <a:ext cx="0" cy="292473"/>
          </a:xfrm>
          <a:custGeom>
            <a:avLst/>
            <a:gdLst/>
            <a:ahLst/>
            <a:cxnLst/>
            <a:rect l="l" t="t" r="r" b="b"/>
            <a:pathLst>
              <a:path h="441960">
                <a:moveTo>
                  <a:pt x="0" y="0"/>
                </a:moveTo>
                <a:lnTo>
                  <a:pt x="0" y="441959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3370337" y="4048237"/>
            <a:ext cx="0" cy="268521"/>
          </a:xfrm>
          <a:custGeom>
            <a:avLst/>
            <a:gdLst/>
            <a:ahLst/>
            <a:cxnLst/>
            <a:rect l="l" t="t" r="r" b="b"/>
            <a:pathLst>
              <a:path h="405764">
                <a:moveTo>
                  <a:pt x="0" y="0"/>
                </a:moveTo>
                <a:lnTo>
                  <a:pt x="0" y="405383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427823" y="4048237"/>
            <a:ext cx="0" cy="268521"/>
          </a:xfrm>
          <a:custGeom>
            <a:avLst/>
            <a:gdLst/>
            <a:ahLst/>
            <a:cxnLst/>
            <a:rect l="l" t="t" r="r" b="b"/>
            <a:pathLst>
              <a:path h="405764">
                <a:moveTo>
                  <a:pt x="0" y="0"/>
                </a:moveTo>
                <a:lnTo>
                  <a:pt x="0" y="405383"/>
                </a:lnTo>
              </a:path>
            </a:pathLst>
          </a:custGeom>
          <a:ln w="35052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485813" y="4024032"/>
            <a:ext cx="0" cy="292473"/>
          </a:xfrm>
          <a:custGeom>
            <a:avLst/>
            <a:gdLst/>
            <a:ahLst/>
            <a:cxnLst/>
            <a:rect l="l" t="t" r="r" b="b"/>
            <a:pathLst>
              <a:path h="441960">
                <a:moveTo>
                  <a:pt x="0" y="0"/>
                </a:moveTo>
                <a:lnTo>
                  <a:pt x="0" y="441959"/>
                </a:lnTo>
              </a:path>
            </a:pathLst>
          </a:custGeom>
          <a:ln w="33527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3543804" y="3999827"/>
            <a:ext cx="0" cy="316847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535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601291" y="3999827"/>
            <a:ext cx="0" cy="316847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535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658776" y="3999827"/>
            <a:ext cx="0" cy="316847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535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3716262" y="3999827"/>
            <a:ext cx="0" cy="316847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535"/>
                </a:lnTo>
              </a:path>
            </a:pathLst>
          </a:custGeom>
          <a:ln w="35052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773748" y="4048237"/>
            <a:ext cx="0" cy="268521"/>
          </a:xfrm>
          <a:custGeom>
            <a:avLst/>
            <a:gdLst/>
            <a:ahLst/>
            <a:cxnLst/>
            <a:rect l="l" t="t" r="r" b="b"/>
            <a:pathLst>
              <a:path h="405764">
                <a:moveTo>
                  <a:pt x="0" y="0"/>
                </a:moveTo>
                <a:lnTo>
                  <a:pt x="0" y="405383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3831739" y="4024032"/>
            <a:ext cx="0" cy="292473"/>
          </a:xfrm>
          <a:custGeom>
            <a:avLst/>
            <a:gdLst/>
            <a:ahLst/>
            <a:cxnLst/>
            <a:rect l="l" t="t" r="r" b="b"/>
            <a:pathLst>
              <a:path h="441960">
                <a:moveTo>
                  <a:pt x="0" y="0"/>
                </a:moveTo>
                <a:lnTo>
                  <a:pt x="0" y="441959"/>
                </a:lnTo>
              </a:path>
            </a:pathLst>
          </a:custGeom>
          <a:ln w="33528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889730" y="4024032"/>
            <a:ext cx="0" cy="292473"/>
          </a:xfrm>
          <a:custGeom>
            <a:avLst/>
            <a:gdLst/>
            <a:ahLst/>
            <a:cxnLst/>
            <a:rect l="l" t="t" r="r" b="b"/>
            <a:pathLst>
              <a:path h="441960">
                <a:moveTo>
                  <a:pt x="0" y="0"/>
                </a:moveTo>
                <a:lnTo>
                  <a:pt x="0" y="441959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947216" y="4024032"/>
            <a:ext cx="0" cy="292473"/>
          </a:xfrm>
          <a:custGeom>
            <a:avLst/>
            <a:gdLst/>
            <a:ahLst/>
            <a:cxnLst/>
            <a:rect l="l" t="t" r="r" b="b"/>
            <a:pathLst>
              <a:path h="441960">
                <a:moveTo>
                  <a:pt x="0" y="0"/>
                </a:moveTo>
                <a:lnTo>
                  <a:pt x="0" y="441959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004702" y="4024032"/>
            <a:ext cx="0" cy="292473"/>
          </a:xfrm>
          <a:custGeom>
            <a:avLst/>
            <a:gdLst/>
            <a:ahLst/>
            <a:cxnLst/>
            <a:rect l="l" t="t" r="r" b="b"/>
            <a:pathLst>
              <a:path h="441960">
                <a:moveTo>
                  <a:pt x="0" y="0"/>
                </a:moveTo>
                <a:lnTo>
                  <a:pt x="0" y="441959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062188" y="4048237"/>
            <a:ext cx="0" cy="268521"/>
          </a:xfrm>
          <a:custGeom>
            <a:avLst/>
            <a:gdLst/>
            <a:ahLst/>
            <a:cxnLst/>
            <a:rect l="l" t="t" r="r" b="b"/>
            <a:pathLst>
              <a:path h="405764">
                <a:moveTo>
                  <a:pt x="0" y="0"/>
                </a:moveTo>
                <a:lnTo>
                  <a:pt x="0" y="405383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119674" y="4073450"/>
            <a:ext cx="0" cy="243308"/>
          </a:xfrm>
          <a:custGeom>
            <a:avLst/>
            <a:gdLst/>
            <a:ahLst/>
            <a:cxnLst/>
            <a:rect l="l" t="t" r="r" b="b"/>
            <a:pathLst>
              <a:path h="367664">
                <a:moveTo>
                  <a:pt x="0" y="0"/>
                </a:moveTo>
                <a:lnTo>
                  <a:pt x="0" y="367284"/>
                </a:lnTo>
              </a:path>
            </a:pathLst>
          </a:custGeom>
          <a:ln w="35052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177160" y="3999827"/>
            <a:ext cx="0" cy="316847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535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4235150" y="3999827"/>
            <a:ext cx="0" cy="316847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535"/>
                </a:lnTo>
              </a:path>
            </a:pathLst>
          </a:custGeom>
          <a:ln w="33527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4293141" y="3975624"/>
            <a:ext cx="0" cy="341219"/>
          </a:xfrm>
          <a:custGeom>
            <a:avLst/>
            <a:gdLst/>
            <a:ahLst/>
            <a:cxnLst/>
            <a:rect l="l" t="t" r="r" b="b"/>
            <a:pathLst>
              <a:path h="515620">
                <a:moveTo>
                  <a:pt x="0" y="0"/>
                </a:moveTo>
                <a:lnTo>
                  <a:pt x="0" y="515111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4350628" y="4048237"/>
            <a:ext cx="0" cy="268521"/>
          </a:xfrm>
          <a:custGeom>
            <a:avLst/>
            <a:gdLst/>
            <a:ahLst/>
            <a:cxnLst/>
            <a:rect l="l" t="t" r="r" b="b"/>
            <a:pathLst>
              <a:path h="405764">
                <a:moveTo>
                  <a:pt x="0" y="0"/>
                </a:moveTo>
                <a:lnTo>
                  <a:pt x="0" y="405383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4408114" y="4048237"/>
            <a:ext cx="0" cy="268521"/>
          </a:xfrm>
          <a:custGeom>
            <a:avLst/>
            <a:gdLst/>
            <a:ahLst/>
            <a:cxnLst/>
            <a:rect l="l" t="t" r="r" b="b"/>
            <a:pathLst>
              <a:path h="405764">
                <a:moveTo>
                  <a:pt x="0" y="0"/>
                </a:moveTo>
                <a:lnTo>
                  <a:pt x="0" y="405383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465600" y="4073450"/>
            <a:ext cx="0" cy="243308"/>
          </a:xfrm>
          <a:custGeom>
            <a:avLst/>
            <a:gdLst/>
            <a:ahLst/>
            <a:cxnLst/>
            <a:rect l="l" t="t" r="r" b="b"/>
            <a:pathLst>
              <a:path h="367664">
                <a:moveTo>
                  <a:pt x="0" y="0"/>
                </a:moveTo>
                <a:lnTo>
                  <a:pt x="0" y="367284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4523086" y="4024032"/>
            <a:ext cx="0" cy="292473"/>
          </a:xfrm>
          <a:custGeom>
            <a:avLst/>
            <a:gdLst/>
            <a:ahLst/>
            <a:cxnLst/>
            <a:rect l="l" t="t" r="r" b="b"/>
            <a:pathLst>
              <a:path h="441960">
                <a:moveTo>
                  <a:pt x="0" y="0"/>
                </a:moveTo>
                <a:lnTo>
                  <a:pt x="0" y="441959"/>
                </a:lnTo>
              </a:path>
            </a:pathLst>
          </a:custGeom>
          <a:ln w="35052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581076" y="4024032"/>
            <a:ext cx="0" cy="292473"/>
          </a:xfrm>
          <a:custGeom>
            <a:avLst/>
            <a:gdLst/>
            <a:ahLst/>
            <a:cxnLst/>
            <a:rect l="l" t="t" r="r" b="b"/>
            <a:pathLst>
              <a:path h="441960">
                <a:moveTo>
                  <a:pt x="0" y="0"/>
                </a:moveTo>
                <a:lnTo>
                  <a:pt x="0" y="441959"/>
                </a:lnTo>
              </a:path>
            </a:pathLst>
          </a:custGeom>
          <a:ln w="33527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639067" y="4073450"/>
            <a:ext cx="0" cy="243308"/>
          </a:xfrm>
          <a:custGeom>
            <a:avLst/>
            <a:gdLst/>
            <a:ahLst/>
            <a:cxnLst/>
            <a:rect l="l" t="t" r="r" b="b"/>
            <a:pathLst>
              <a:path h="367664">
                <a:moveTo>
                  <a:pt x="0" y="0"/>
                </a:moveTo>
                <a:lnTo>
                  <a:pt x="0" y="367284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4696553" y="4048237"/>
            <a:ext cx="0" cy="268521"/>
          </a:xfrm>
          <a:custGeom>
            <a:avLst/>
            <a:gdLst/>
            <a:ahLst/>
            <a:cxnLst/>
            <a:rect l="l" t="t" r="r" b="b"/>
            <a:pathLst>
              <a:path h="405764">
                <a:moveTo>
                  <a:pt x="0" y="0"/>
                </a:moveTo>
                <a:lnTo>
                  <a:pt x="0" y="405383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4754039" y="4024032"/>
            <a:ext cx="0" cy="292473"/>
          </a:xfrm>
          <a:custGeom>
            <a:avLst/>
            <a:gdLst/>
            <a:ahLst/>
            <a:cxnLst/>
            <a:rect l="l" t="t" r="r" b="b"/>
            <a:pathLst>
              <a:path h="441960">
                <a:moveTo>
                  <a:pt x="0" y="0"/>
                </a:moveTo>
                <a:lnTo>
                  <a:pt x="0" y="441959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4811526" y="4073450"/>
            <a:ext cx="0" cy="243308"/>
          </a:xfrm>
          <a:custGeom>
            <a:avLst/>
            <a:gdLst/>
            <a:ahLst/>
            <a:cxnLst/>
            <a:rect l="l" t="t" r="r" b="b"/>
            <a:pathLst>
              <a:path h="367664">
                <a:moveTo>
                  <a:pt x="0" y="0"/>
                </a:moveTo>
                <a:lnTo>
                  <a:pt x="0" y="367284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4869011" y="4024032"/>
            <a:ext cx="0" cy="292473"/>
          </a:xfrm>
          <a:custGeom>
            <a:avLst/>
            <a:gdLst/>
            <a:ahLst/>
            <a:cxnLst/>
            <a:rect l="l" t="t" r="r" b="b"/>
            <a:pathLst>
              <a:path h="441960">
                <a:moveTo>
                  <a:pt x="0" y="0"/>
                </a:moveTo>
                <a:lnTo>
                  <a:pt x="0" y="441959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926497" y="4097656"/>
            <a:ext cx="0" cy="218935"/>
          </a:xfrm>
          <a:custGeom>
            <a:avLst/>
            <a:gdLst/>
            <a:ahLst/>
            <a:cxnLst/>
            <a:rect l="l" t="t" r="r" b="b"/>
            <a:pathLst>
              <a:path h="330835">
                <a:moveTo>
                  <a:pt x="0" y="0"/>
                </a:moveTo>
                <a:lnTo>
                  <a:pt x="0" y="330708"/>
                </a:lnTo>
              </a:path>
            </a:pathLst>
          </a:custGeom>
          <a:ln w="35052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4984992" y="4073450"/>
            <a:ext cx="0" cy="243308"/>
          </a:xfrm>
          <a:custGeom>
            <a:avLst/>
            <a:gdLst/>
            <a:ahLst/>
            <a:cxnLst/>
            <a:rect l="l" t="t" r="r" b="b"/>
            <a:pathLst>
              <a:path h="367664">
                <a:moveTo>
                  <a:pt x="0" y="0"/>
                </a:moveTo>
                <a:lnTo>
                  <a:pt x="0" y="367284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5042478" y="4121860"/>
            <a:ext cx="0" cy="194982"/>
          </a:xfrm>
          <a:custGeom>
            <a:avLst/>
            <a:gdLst/>
            <a:ahLst/>
            <a:cxnLst/>
            <a:rect l="l" t="t" r="r" b="b"/>
            <a:pathLst>
              <a:path h="294639">
                <a:moveTo>
                  <a:pt x="0" y="0"/>
                </a:moveTo>
                <a:lnTo>
                  <a:pt x="0" y="294132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5099965" y="4146065"/>
            <a:ext cx="0" cy="170609"/>
          </a:xfrm>
          <a:custGeom>
            <a:avLst/>
            <a:gdLst/>
            <a:ahLst/>
            <a:cxnLst/>
            <a:rect l="l" t="t" r="r" b="b"/>
            <a:pathLst>
              <a:path h="257810">
                <a:moveTo>
                  <a:pt x="0" y="0"/>
                </a:moveTo>
                <a:lnTo>
                  <a:pt x="0" y="257556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157452" y="4146065"/>
            <a:ext cx="0" cy="170609"/>
          </a:xfrm>
          <a:custGeom>
            <a:avLst/>
            <a:gdLst/>
            <a:ahLst/>
            <a:cxnLst/>
            <a:rect l="l" t="t" r="r" b="b"/>
            <a:pathLst>
              <a:path h="257810">
                <a:moveTo>
                  <a:pt x="0" y="0"/>
                </a:moveTo>
                <a:lnTo>
                  <a:pt x="0" y="257556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5214938" y="4146065"/>
            <a:ext cx="0" cy="170609"/>
          </a:xfrm>
          <a:custGeom>
            <a:avLst/>
            <a:gdLst/>
            <a:ahLst/>
            <a:cxnLst/>
            <a:rect l="l" t="t" r="r" b="b"/>
            <a:pathLst>
              <a:path h="257810">
                <a:moveTo>
                  <a:pt x="0" y="0"/>
                </a:moveTo>
                <a:lnTo>
                  <a:pt x="0" y="257556"/>
                </a:lnTo>
              </a:path>
            </a:pathLst>
          </a:custGeom>
          <a:ln w="35052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272423" y="4170270"/>
            <a:ext cx="0" cy="146236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979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5330414" y="4218679"/>
            <a:ext cx="0" cy="97912"/>
          </a:xfrm>
          <a:custGeom>
            <a:avLst/>
            <a:gdLst/>
            <a:ahLst/>
            <a:cxnLst/>
            <a:rect l="l" t="t" r="r" b="b"/>
            <a:pathLst>
              <a:path h="147954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33527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5388404" y="4194473"/>
            <a:ext cx="0" cy="122285"/>
          </a:xfrm>
          <a:custGeom>
            <a:avLst/>
            <a:gdLst/>
            <a:ahLst/>
            <a:cxnLst/>
            <a:rect l="l" t="t" r="r" b="b"/>
            <a:pathLst>
              <a:path h="184785">
                <a:moveTo>
                  <a:pt x="0" y="0"/>
                </a:moveTo>
                <a:lnTo>
                  <a:pt x="0" y="184403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5445890" y="4194473"/>
            <a:ext cx="0" cy="122285"/>
          </a:xfrm>
          <a:custGeom>
            <a:avLst/>
            <a:gdLst/>
            <a:ahLst/>
            <a:cxnLst/>
            <a:rect l="l" t="t" r="r" b="b"/>
            <a:pathLst>
              <a:path h="184785">
                <a:moveTo>
                  <a:pt x="0" y="0"/>
                </a:moveTo>
                <a:lnTo>
                  <a:pt x="0" y="184403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5503376" y="4194473"/>
            <a:ext cx="0" cy="122285"/>
          </a:xfrm>
          <a:custGeom>
            <a:avLst/>
            <a:gdLst/>
            <a:ahLst/>
            <a:cxnLst/>
            <a:rect l="l" t="t" r="r" b="b"/>
            <a:pathLst>
              <a:path h="184785">
                <a:moveTo>
                  <a:pt x="0" y="0"/>
                </a:moveTo>
                <a:lnTo>
                  <a:pt x="0" y="184403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5560862" y="4218679"/>
            <a:ext cx="0" cy="97912"/>
          </a:xfrm>
          <a:custGeom>
            <a:avLst/>
            <a:gdLst/>
            <a:ahLst/>
            <a:cxnLst/>
            <a:rect l="l" t="t" r="r" b="b"/>
            <a:pathLst>
              <a:path h="147954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5618349" y="4218679"/>
            <a:ext cx="0" cy="97912"/>
          </a:xfrm>
          <a:custGeom>
            <a:avLst/>
            <a:gdLst/>
            <a:ahLst/>
            <a:cxnLst/>
            <a:rect l="l" t="t" r="r" b="b"/>
            <a:pathLst>
              <a:path h="147954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5675835" y="4194473"/>
            <a:ext cx="0" cy="122285"/>
          </a:xfrm>
          <a:custGeom>
            <a:avLst/>
            <a:gdLst/>
            <a:ahLst/>
            <a:cxnLst/>
            <a:rect l="l" t="t" r="r" b="b"/>
            <a:pathLst>
              <a:path h="184785">
                <a:moveTo>
                  <a:pt x="0" y="0"/>
                </a:moveTo>
                <a:lnTo>
                  <a:pt x="0" y="184403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5734330" y="4218679"/>
            <a:ext cx="0" cy="97912"/>
          </a:xfrm>
          <a:custGeom>
            <a:avLst/>
            <a:gdLst/>
            <a:ahLst/>
            <a:cxnLst/>
            <a:rect l="l" t="t" r="r" b="b"/>
            <a:pathLst>
              <a:path h="147954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5791817" y="4194473"/>
            <a:ext cx="0" cy="122285"/>
          </a:xfrm>
          <a:custGeom>
            <a:avLst/>
            <a:gdLst/>
            <a:ahLst/>
            <a:cxnLst/>
            <a:rect l="l" t="t" r="r" b="b"/>
            <a:pathLst>
              <a:path h="184785">
                <a:moveTo>
                  <a:pt x="0" y="0"/>
                </a:moveTo>
                <a:lnTo>
                  <a:pt x="0" y="184403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5849302" y="4243893"/>
            <a:ext cx="0" cy="72698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727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5906789" y="4243893"/>
            <a:ext cx="0" cy="72698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727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5964275" y="4243893"/>
            <a:ext cx="0" cy="72698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727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6021761" y="4268095"/>
            <a:ext cx="0" cy="48746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151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object 80"/>
          <p:cNvSpPr/>
          <p:nvPr/>
        </p:nvSpPr>
        <p:spPr>
          <a:xfrm>
            <a:off x="6079751" y="4243893"/>
            <a:ext cx="0" cy="72698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727"/>
                </a:lnTo>
              </a:path>
            </a:pathLst>
          </a:custGeom>
          <a:ln w="33527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object 81"/>
          <p:cNvSpPr/>
          <p:nvPr/>
        </p:nvSpPr>
        <p:spPr>
          <a:xfrm>
            <a:off x="6137741" y="4268095"/>
            <a:ext cx="0" cy="48746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151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6195228" y="4243893"/>
            <a:ext cx="0" cy="72698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727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6252713" y="4243893"/>
            <a:ext cx="0" cy="72698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727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6310201" y="4243893"/>
            <a:ext cx="0" cy="72698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727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6367686" y="4243893"/>
            <a:ext cx="0" cy="72698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727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6425677" y="4243893"/>
            <a:ext cx="0" cy="72698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727"/>
                </a:lnTo>
              </a:path>
            </a:pathLst>
          </a:custGeom>
          <a:ln w="33527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6483667" y="4243893"/>
            <a:ext cx="0" cy="72698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727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object 88"/>
          <p:cNvSpPr/>
          <p:nvPr/>
        </p:nvSpPr>
        <p:spPr>
          <a:xfrm>
            <a:off x="6541153" y="4243893"/>
            <a:ext cx="0" cy="72698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727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6598640" y="4268095"/>
            <a:ext cx="0" cy="48746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151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6656126" y="4268095"/>
            <a:ext cx="0" cy="48746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151"/>
                </a:lnTo>
              </a:path>
            </a:pathLst>
          </a:custGeom>
          <a:ln w="35052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6713612" y="4268095"/>
            <a:ext cx="0" cy="48746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151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object 92"/>
          <p:cNvSpPr/>
          <p:nvPr/>
        </p:nvSpPr>
        <p:spPr>
          <a:xfrm>
            <a:off x="6759500" y="4304404"/>
            <a:ext cx="23532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051" y="0"/>
                </a:lnTo>
              </a:path>
            </a:pathLst>
          </a:custGeom>
          <a:ln w="36575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6817994" y="4304404"/>
            <a:ext cx="22272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33527" y="0"/>
                </a:lnTo>
              </a:path>
            </a:pathLst>
          </a:custGeom>
          <a:ln w="36575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6887078" y="4268095"/>
            <a:ext cx="0" cy="48746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151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6944565" y="4268095"/>
            <a:ext cx="0" cy="48746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151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7002052" y="4268095"/>
            <a:ext cx="0" cy="48746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151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object 97"/>
          <p:cNvSpPr/>
          <p:nvPr/>
        </p:nvSpPr>
        <p:spPr>
          <a:xfrm>
            <a:off x="7059537" y="4243893"/>
            <a:ext cx="0" cy="72698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9727"/>
                </a:lnTo>
              </a:path>
            </a:pathLst>
          </a:custGeom>
          <a:ln w="35052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object 98"/>
          <p:cNvSpPr/>
          <p:nvPr/>
        </p:nvSpPr>
        <p:spPr>
          <a:xfrm>
            <a:off x="7105426" y="4304404"/>
            <a:ext cx="23532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051" y="0"/>
                </a:lnTo>
              </a:path>
            </a:pathLst>
          </a:custGeom>
          <a:ln w="36575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7175014" y="4268095"/>
            <a:ext cx="0" cy="48746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151"/>
                </a:lnTo>
              </a:path>
            </a:pathLst>
          </a:custGeom>
          <a:ln w="33527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7221407" y="4304404"/>
            <a:ext cx="23532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051" y="0"/>
                </a:lnTo>
              </a:path>
            </a:pathLst>
          </a:custGeom>
          <a:ln w="36575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7290491" y="4268095"/>
            <a:ext cx="0" cy="48746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151"/>
                </a:lnTo>
              </a:path>
            </a:pathLst>
          </a:custGeom>
          <a:ln w="35051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7336379" y="4304404"/>
            <a:ext cx="23532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051" y="0"/>
                </a:lnTo>
              </a:path>
            </a:pathLst>
          </a:custGeom>
          <a:ln w="36575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7393865" y="4304404"/>
            <a:ext cx="23532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051" y="0"/>
                </a:lnTo>
              </a:path>
            </a:pathLst>
          </a:custGeom>
          <a:ln w="36575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object 104"/>
          <p:cNvSpPr/>
          <p:nvPr/>
        </p:nvSpPr>
        <p:spPr>
          <a:xfrm>
            <a:off x="7451351" y="4304404"/>
            <a:ext cx="23532" cy="0"/>
          </a:xfrm>
          <a:custGeom>
            <a:avLst/>
            <a:gdLst/>
            <a:ahLst/>
            <a:cxnLst/>
            <a:rect l="l" t="t" r="r" b="b"/>
            <a:pathLst>
              <a:path w="35559">
                <a:moveTo>
                  <a:pt x="0" y="0"/>
                </a:moveTo>
                <a:lnTo>
                  <a:pt x="35052" y="0"/>
                </a:lnTo>
              </a:path>
            </a:pathLst>
          </a:custGeom>
          <a:ln w="36575">
            <a:solidFill>
              <a:srgbClr val="4F80BC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1987139" y="3488504"/>
            <a:ext cx="0" cy="559733"/>
          </a:xfrm>
          <a:custGeom>
            <a:avLst/>
            <a:gdLst/>
            <a:ahLst/>
            <a:cxnLst/>
            <a:rect l="l" t="t" r="r" b="b"/>
            <a:pathLst>
              <a:path h="845820">
                <a:moveTo>
                  <a:pt x="0" y="0"/>
                </a:moveTo>
                <a:lnTo>
                  <a:pt x="0" y="845819"/>
                </a:lnTo>
              </a:path>
            </a:pathLst>
          </a:custGeom>
          <a:ln w="33528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2045129" y="3415889"/>
            <a:ext cx="0" cy="608480"/>
          </a:xfrm>
          <a:custGeom>
            <a:avLst/>
            <a:gdLst/>
            <a:ahLst/>
            <a:cxnLst/>
            <a:rect l="l" t="t" r="r" b="b"/>
            <a:pathLst>
              <a:path h="919479">
                <a:moveTo>
                  <a:pt x="0" y="0"/>
                </a:moveTo>
                <a:lnTo>
                  <a:pt x="0" y="918971"/>
                </a:lnTo>
              </a:path>
            </a:pathLst>
          </a:custGeom>
          <a:ln w="35052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2102616" y="3342266"/>
            <a:ext cx="0" cy="657645"/>
          </a:xfrm>
          <a:custGeom>
            <a:avLst/>
            <a:gdLst/>
            <a:ahLst/>
            <a:cxnLst/>
            <a:rect l="l" t="t" r="r" b="b"/>
            <a:pathLst>
              <a:path h="993775">
                <a:moveTo>
                  <a:pt x="0" y="0"/>
                </a:moveTo>
                <a:lnTo>
                  <a:pt x="0" y="993647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2160101" y="3318063"/>
            <a:ext cx="0" cy="682018"/>
          </a:xfrm>
          <a:custGeom>
            <a:avLst/>
            <a:gdLst/>
            <a:ahLst/>
            <a:cxnLst/>
            <a:rect l="l" t="t" r="r" b="b"/>
            <a:pathLst>
              <a:path h="1030604">
                <a:moveTo>
                  <a:pt x="0" y="0"/>
                </a:moveTo>
                <a:lnTo>
                  <a:pt x="0" y="1030223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2217588" y="3147621"/>
            <a:ext cx="0" cy="730343"/>
          </a:xfrm>
          <a:custGeom>
            <a:avLst/>
            <a:gdLst/>
            <a:ahLst/>
            <a:cxnLst/>
            <a:rect l="l" t="t" r="r" b="b"/>
            <a:pathLst>
              <a:path h="1103629">
                <a:moveTo>
                  <a:pt x="0" y="0"/>
                </a:moveTo>
                <a:lnTo>
                  <a:pt x="0" y="1103375"/>
                </a:lnTo>
              </a:path>
            </a:pathLst>
          </a:custGeom>
          <a:ln w="35052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2275073" y="3123415"/>
            <a:ext cx="0" cy="754716"/>
          </a:xfrm>
          <a:custGeom>
            <a:avLst/>
            <a:gdLst/>
            <a:ahLst/>
            <a:cxnLst/>
            <a:rect l="l" t="t" r="r" b="b"/>
            <a:pathLst>
              <a:path h="1140460">
                <a:moveTo>
                  <a:pt x="0" y="0"/>
                </a:moveTo>
                <a:lnTo>
                  <a:pt x="0" y="1139951"/>
                </a:lnTo>
              </a:path>
            </a:pathLst>
          </a:custGeom>
          <a:ln w="35052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2333064" y="3197038"/>
            <a:ext cx="0" cy="705971"/>
          </a:xfrm>
          <a:custGeom>
            <a:avLst/>
            <a:gdLst/>
            <a:ahLst/>
            <a:cxnLst/>
            <a:rect l="l" t="t" r="r" b="b"/>
            <a:pathLst>
              <a:path h="1066800">
                <a:moveTo>
                  <a:pt x="0" y="0"/>
                </a:moveTo>
                <a:lnTo>
                  <a:pt x="0" y="1066799"/>
                </a:lnTo>
              </a:path>
            </a:pathLst>
          </a:custGeom>
          <a:ln w="33527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2391056" y="3512707"/>
            <a:ext cx="0" cy="511409"/>
          </a:xfrm>
          <a:custGeom>
            <a:avLst/>
            <a:gdLst/>
            <a:ahLst/>
            <a:cxnLst/>
            <a:rect l="l" t="t" r="r" b="b"/>
            <a:pathLst>
              <a:path h="772795">
                <a:moveTo>
                  <a:pt x="0" y="0"/>
                </a:moveTo>
                <a:lnTo>
                  <a:pt x="0" y="772667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2448541" y="3562126"/>
            <a:ext cx="0" cy="486195"/>
          </a:xfrm>
          <a:custGeom>
            <a:avLst/>
            <a:gdLst/>
            <a:ahLst/>
            <a:cxnLst/>
            <a:rect l="l" t="t" r="r" b="b"/>
            <a:pathLst>
              <a:path h="734695">
                <a:moveTo>
                  <a:pt x="0" y="0"/>
                </a:moveTo>
                <a:lnTo>
                  <a:pt x="0" y="734567"/>
                </a:lnTo>
              </a:path>
            </a:pathLst>
          </a:custGeom>
          <a:ln w="35052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2506027" y="3562126"/>
            <a:ext cx="0" cy="486195"/>
          </a:xfrm>
          <a:custGeom>
            <a:avLst/>
            <a:gdLst/>
            <a:ahLst/>
            <a:cxnLst/>
            <a:rect l="l" t="t" r="r" b="b"/>
            <a:pathLst>
              <a:path h="734695">
                <a:moveTo>
                  <a:pt x="0" y="0"/>
                </a:moveTo>
                <a:lnTo>
                  <a:pt x="0" y="734567"/>
                </a:lnTo>
              </a:path>
            </a:pathLst>
          </a:custGeom>
          <a:ln w="35052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2563513" y="3586330"/>
            <a:ext cx="0" cy="437870"/>
          </a:xfrm>
          <a:custGeom>
            <a:avLst/>
            <a:gdLst/>
            <a:ahLst/>
            <a:cxnLst/>
            <a:rect l="l" t="t" r="r" b="b"/>
            <a:pathLst>
              <a:path h="661670">
                <a:moveTo>
                  <a:pt x="0" y="0"/>
                </a:moveTo>
                <a:lnTo>
                  <a:pt x="0" y="661415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2621000" y="3610535"/>
            <a:ext cx="0" cy="463083"/>
          </a:xfrm>
          <a:custGeom>
            <a:avLst/>
            <a:gdLst/>
            <a:ahLst/>
            <a:cxnLst/>
            <a:rect l="l" t="t" r="r" b="b"/>
            <a:pathLst>
              <a:path h="699770">
                <a:moveTo>
                  <a:pt x="0" y="0"/>
                </a:moveTo>
                <a:lnTo>
                  <a:pt x="0" y="699515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2678486" y="3586330"/>
            <a:ext cx="0" cy="437870"/>
          </a:xfrm>
          <a:custGeom>
            <a:avLst/>
            <a:gdLst/>
            <a:ahLst/>
            <a:cxnLst/>
            <a:rect l="l" t="t" r="r" b="b"/>
            <a:pathLst>
              <a:path h="661670">
                <a:moveTo>
                  <a:pt x="0" y="0"/>
                </a:moveTo>
                <a:lnTo>
                  <a:pt x="0" y="661415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object 118"/>
          <p:cNvSpPr/>
          <p:nvPr/>
        </p:nvSpPr>
        <p:spPr>
          <a:xfrm>
            <a:off x="2736476" y="3512707"/>
            <a:ext cx="0" cy="511409"/>
          </a:xfrm>
          <a:custGeom>
            <a:avLst/>
            <a:gdLst/>
            <a:ahLst/>
            <a:cxnLst/>
            <a:rect l="l" t="t" r="r" b="b"/>
            <a:pathLst>
              <a:path h="772795">
                <a:moveTo>
                  <a:pt x="0" y="0"/>
                </a:moveTo>
                <a:lnTo>
                  <a:pt x="0" y="772667"/>
                </a:lnTo>
              </a:path>
            </a:pathLst>
          </a:custGeom>
          <a:ln w="33527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2794467" y="3537922"/>
            <a:ext cx="0" cy="535781"/>
          </a:xfrm>
          <a:custGeom>
            <a:avLst/>
            <a:gdLst/>
            <a:ahLst/>
            <a:cxnLst/>
            <a:rect l="l" t="t" r="r" b="b"/>
            <a:pathLst>
              <a:path h="809625">
                <a:moveTo>
                  <a:pt x="0" y="0"/>
                </a:moveTo>
                <a:lnTo>
                  <a:pt x="0" y="809243"/>
                </a:lnTo>
              </a:path>
            </a:pathLst>
          </a:custGeom>
          <a:ln w="35052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2851952" y="3391685"/>
            <a:ext cx="0" cy="584107"/>
          </a:xfrm>
          <a:custGeom>
            <a:avLst/>
            <a:gdLst/>
            <a:ahLst/>
            <a:cxnLst/>
            <a:rect l="l" t="t" r="r" b="b"/>
            <a:pathLst>
              <a:path h="882650">
                <a:moveTo>
                  <a:pt x="0" y="0"/>
                </a:moveTo>
                <a:lnTo>
                  <a:pt x="0" y="882395"/>
                </a:lnTo>
              </a:path>
            </a:pathLst>
          </a:custGeom>
          <a:ln w="35052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2909438" y="3464299"/>
            <a:ext cx="0" cy="559733"/>
          </a:xfrm>
          <a:custGeom>
            <a:avLst/>
            <a:gdLst/>
            <a:ahLst/>
            <a:cxnLst/>
            <a:rect l="l" t="t" r="r" b="b"/>
            <a:pathLst>
              <a:path h="845820">
                <a:moveTo>
                  <a:pt x="0" y="0"/>
                </a:moveTo>
                <a:lnTo>
                  <a:pt x="0" y="845819"/>
                </a:lnTo>
              </a:path>
            </a:pathLst>
          </a:custGeom>
          <a:ln w="35052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2966925" y="3464299"/>
            <a:ext cx="0" cy="584107"/>
          </a:xfrm>
          <a:custGeom>
            <a:avLst/>
            <a:gdLst/>
            <a:ahLst/>
            <a:cxnLst/>
            <a:rect l="l" t="t" r="r" b="b"/>
            <a:pathLst>
              <a:path h="882650">
                <a:moveTo>
                  <a:pt x="0" y="0"/>
                </a:moveTo>
                <a:lnTo>
                  <a:pt x="0" y="882395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3024412" y="3512707"/>
            <a:ext cx="0" cy="511409"/>
          </a:xfrm>
          <a:custGeom>
            <a:avLst/>
            <a:gdLst/>
            <a:ahLst/>
            <a:cxnLst/>
            <a:rect l="l" t="t" r="r" b="b"/>
            <a:pathLst>
              <a:path h="772795">
                <a:moveTo>
                  <a:pt x="0" y="0"/>
                </a:moveTo>
                <a:lnTo>
                  <a:pt x="0" y="772667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3082402" y="3562125"/>
            <a:ext cx="0" cy="462243"/>
          </a:xfrm>
          <a:custGeom>
            <a:avLst/>
            <a:gdLst/>
            <a:ahLst/>
            <a:cxnLst/>
            <a:rect l="l" t="t" r="r" b="b"/>
            <a:pathLst>
              <a:path h="698500">
                <a:moveTo>
                  <a:pt x="0" y="0"/>
                </a:moveTo>
                <a:lnTo>
                  <a:pt x="0" y="697991"/>
                </a:lnTo>
              </a:path>
            </a:pathLst>
          </a:custGeom>
          <a:ln w="33527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3140392" y="3537922"/>
            <a:ext cx="0" cy="413497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39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3197879" y="3537922"/>
            <a:ext cx="0" cy="535781"/>
          </a:xfrm>
          <a:custGeom>
            <a:avLst/>
            <a:gdLst/>
            <a:ahLst/>
            <a:cxnLst/>
            <a:rect l="l" t="t" r="r" b="b"/>
            <a:pathLst>
              <a:path h="809625">
                <a:moveTo>
                  <a:pt x="0" y="0"/>
                </a:moveTo>
                <a:lnTo>
                  <a:pt x="0" y="809243"/>
                </a:lnTo>
              </a:path>
            </a:pathLst>
          </a:custGeom>
          <a:ln w="35052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3255365" y="3488504"/>
            <a:ext cx="0" cy="535781"/>
          </a:xfrm>
          <a:custGeom>
            <a:avLst/>
            <a:gdLst/>
            <a:ahLst/>
            <a:cxnLst/>
            <a:rect l="l" t="t" r="r" b="b"/>
            <a:pathLst>
              <a:path h="809625">
                <a:moveTo>
                  <a:pt x="0" y="0"/>
                </a:moveTo>
                <a:lnTo>
                  <a:pt x="0" y="809243"/>
                </a:lnTo>
              </a:path>
            </a:pathLst>
          </a:custGeom>
          <a:ln w="35052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3312851" y="3464299"/>
            <a:ext cx="0" cy="559733"/>
          </a:xfrm>
          <a:custGeom>
            <a:avLst/>
            <a:gdLst/>
            <a:ahLst/>
            <a:cxnLst/>
            <a:rect l="l" t="t" r="r" b="b"/>
            <a:pathLst>
              <a:path h="845820">
                <a:moveTo>
                  <a:pt x="0" y="0"/>
                </a:moveTo>
                <a:lnTo>
                  <a:pt x="0" y="845819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3370337" y="3488504"/>
            <a:ext cx="0" cy="559733"/>
          </a:xfrm>
          <a:custGeom>
            <a:avLst/>
            <a:gdLst/>
            <a:ahLst/>
            <a:cxnLst/>
            <a:rect l="l" t="t" r="r" b="b"/>
            <a:pathLst>
              <a:path h="845820">
                <a:moveTo>
                  <a:pt x="0" y="0"/>
                </a:moveTo>
                <a:lnTo>
                  <a:pt x="0" y="845819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3427823" y="3512709"/>
            <a:ext cx="0" cy="535781"/>
          </a:xfrm>
          <a:custGeom>
            <a:avLst/>
            <a:gdLst/>
            <a:ahLst/>
            <a:cxnLst/>
            <a:rect l="l" t="t" r="r" b="b"/>
            <a:pathLst>
              <a:path h="809625">
                <a:moveTo>
                  <a:pt x="0" y="0"/>
                </a:moveTo>
                <a:lnTo>
                  <a:pt x="0" y="809243"/>
                </a:lnTo>
              </a:path>
            </a:pathLst>
          </a:custGeom>
          <a:ln w="35052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3485813" y="3440095"/>
            <a:ext cx="0" cy="584107"/>
          </a:xfrm>
          <a:custGeom>
            <a:avLst/>
            <a:gdLst/>
            <a:ahLst/>
            <a:cxnLst/>
            <a:rect l="l" t="t" r="r" b="b"/>
            <a:pathLst>
              <a:path h="882650">
                <a:moveTo>
                  <a:pt x="0" y="0"/>
                </a:moveTo>
                <a:lnTo>
                  <a:pt x="0" y="882395"/>
                </a:lnTo>
              </a:path>
            </a:pathLst>
          </a:custGeom>
          <a:ln w="33527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3543804" y="3415890"/>
            <a:ext cx="0" cy="584107"/>
          </a:xfrm>
          <a:custGeom>
            <a:avLst/>
            <a:gdLst/>
            <a:ahLst/>
            <a:cxnLst/>
            <a:rect l="l" t="t" r="r" b="b"/>
            <a:pathLst>
              <a:path h="882650">
                <a:moveTo>
                  <a:pt x="0" y="0"/>
                </a:moveTo>
                <a:lnTo>
                  <a:pt x="0" y="882395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3601291" y="3367480"/>
            <a:ext cx="0" cy="632432"/>
          </a:xfrm>
          <a:custGeom>
            <a:avLst/>
            <a:gdLst/>
            <a:ahLst/>
            <a:cxnLst/>
            <a:rect l="l" t="t" r="r" b="b"/>
            <a:pathLst>
              <a:path h="955675">
                <a:moveTo>
                  <a:pt x="0" y="0"/>
                </a:moveTo>
                <a:lnTo>
                  <a:pt x="0" y="955547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4" name="object 134"/>
          <p:cNvSpPr/>
          <p:nvPr/>
        </p:nvSpPr>
        <p:spPr>
          <a:xfrm>
            <a:off x="3658776" y="3342266"/>
            <a:ext cx="0" cy="657645"/>
          </a:xfrm>
          <a:custGeom>
            <a:avLst/>
            <a:gdLst/>
            <a:ahLst/>
            <a:cxnLst/>
            <a:rect l="l" t="t" r="r" b="b"/>
            <a:pathLst>
              <a:path h="993775">
                <a:moveTo>
                  <a:pt x="0" y="0"/>
                </a:moveTo>
                <a:lnTo>
                  <a:pt x="0" y="993647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3716262" y="3415890"/>
            <a:ext cx="0" cy="584107"/>
          </a:xfrm>
          <a:custGeom>
            <a:avLst/>
            <a:gdLst/>
            <a:ahLst/>
            <a:cxnLst/>
            <a:rect l="l" t="t" r="r" b="b"/>
            <a:pathLst>
              <a:path h="882650">
                <a:moveTo>
                  <a:pt x="0" y="0"/>
                </a:moveTo>
                <a:lnTo>
                  <a:pt x="0" y="882395"/>
                </a:lnTo>
              </a:path>
            </a:pathLst>
          </a:custGeom>
          <a:ln w="35052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6" name="object 136"/>
          <p:cNvSpPr/>
          <p:nvPr/>
        </p:nvSpPr>
        <p:spPr>
          <a:xfrm>
            <a:off x="3773748" y="3562126"/>
            <a:ext cx="0" cy="486195"/>
          </a:xfrm>
          <a:custGeom>
            <a:avLst/>
            <a:gdLst/>
            <a:ahLst/>
            <a:cxnLst/>
            <a:rect l="l" t="t" r="r" b="b"/>
            <a:pathLst>
              <a:path h="734695">
                <a:moveTo>
                  <a:pt x="0" y="0"/>
                </a:moveTo>
                <a:lnTo>
                  <a:pt x="0" y="734567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3831739" y="3586330"/>
            <a:ext cx="0" cy="437870"/>
          </a:xfrm>
          <a:custGeom>
            <a:avLst/>
            <a:gdLst/>
            <a:ahLst/>
            <a:cxnLst/>
            <a:rect l="l" t="t" r="r" b="b"/>
            <a:pathLst>
              <a:path h="661670">
                <a:moveTo>
                  <a:pt x="0" y="0"/>
                </a:moveTo>
                <a:lnTo>
                  <a:pt x="0" y="661415"/>
                </a:lnTo>
              </a:path>
            </a:pathLst>
          </a:custGeom>
          <a:ln w="33528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8" name="object 138"/>
          <p:cNvSpPr/>
          <p:nvPr/>
        </p:nvSpPr>
        <p:spPr>
          <a:xfrm>
            <a:off x="3889730" y="3610536"/>
            <a:ext cx="0" cy="413497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39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3947216" y="3562125"/>
            <a:ext cx="0" cy="462243"/>
          </a:xfrm>
          <a:custGeom>
            <a:avLst/>
            <a:gdLst/>
            <a:ahLst/>
            <a:cxnLst/>
            <a:rect l="l" t="t" r="r" b="b"/>
            <a:pathLst>
              <a:path h="698500">
                <a:moveTo>
                  <a:pt x="0" y="0"/>
                </a:moveTo>
                <a:lnTo>
                  <a:pt x="0" y="697991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4004702" y="3586330"/>
            <a:ext cx="0" cy="437870"/>
          </a:xfrm>
          <a:custGeom>
            <a:avLst/>
            <a:gdLst/>
            <a:ahLst/>
            <a:cxnLst/>
            <a:rect l="l" t="t" r="r" b="b"/>
            <a:pathLst>
              <a:path h="661670">
                <a:moveTo>
                  <a:pt x="0" y="0"/>
                </a:moveTo>
                <a:lnTo>
                  <a:pt x="0" y="661415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4062188" y="3634740"/>
            <a:ext cx="0" cy="413497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39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2" name="object 142"/>
          <p:cNvSpPr/>
          <p:nvPr/>
        </p:nvSpPr>
        <p:spPr>
          <a:xfrm>
            <a:off x="4119674" y="3610535"/>
            <a:ext cx="0" cy="463083"/>
          </a:xfrm>
          <a:custGeom>
            <a:avLst/>
            <a:gdLst/>
            <a:ahLst/>
            <a:cxnLst/>
            <a:rect l="l" t="t" r="r" b="b"/>
            <a:pathLst>
              <a:path h="699770">
                <a:moveTo>
                  <a:pt x="0" y="0"/>
                </a:moveTo>
                <a:lnTo>
                  <a:pt x="0" y="699515"/>
                </a:lnTo>
              </a:path>
            </a:pathLst>
          </a:custGeom>
          <a:ln w="35052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4177160" y="3537920"/>
            <a:ext cx="0" cy="462243"/>
          </a:xfrm>
          <a:custGeom>
            <a:avLst/>
            <a:gdLst/>
            <a:ahLst/>
            <a:cxnLst/>
            <a:rect l="l" t="t" r="r" b="b"/>
            <a:pathLst>
              <a:path h="698500">
                <a:moveTo>
                  <a:pt x="0" y="0"/>
                </a:moveTo>
                <a:lnTo>
                  <a:pt x="0" y="697991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4235150" y="3464299"/>
            <a:ext cx="0" cy="535781"/>
          </a:xfrm>
          <a:custGeom>
            <a:avLst/>
            <a:gdLst/>
            <a:ahLst/>
            <a:cxnLst/>
            <a:rect l="l" t="t" r="r" b="b"/>
            <a:pathLst>
              <a:path h="809625">
                <a:moveTo>
                  <a:pt x="0" y="0"/>
                </a:moveTo>
                <a:lnTo>
                  <a:pt x="0" y="809243"/>
                </a:lnTo>
              </a:path>
            </a:pathLst>
          </a:custGeom>
          <a:ln w="33527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4293141" y="3488504"/>
            <a:ext cx="0" cy="487456"/>
          </a:xfrm>
          <a:custGeom>
            <a:avLst/>
            <a:gdLst/>
            <a:ahLst/>
            <a:cxnLst/>
            <a:rect l="l" t="t" r="r" b="b"/>
            <a:pathLst>
              <a:path h="736600">
                <a:moveTo>
                  <a:pt x="0" y="0"/>
                </a:moveTo>
                <a:lnTo>
                  <a:pt x="0" y="736091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6" name="object 146"/>
          <p:cNvSpPr/>
          <p:nvPr/>
        </p:nvSpPr>
        <p:spPr>
          <a:xfrm>
            <a:off x="4350628" y="3610535"/>
            <a:ext cx="0" cy="437870"/>
          </a:xfrm>
          <a:custGeom>
            <a:avLst/>
            <a:gdLst/>
            <a:ahLst/>
            <a:cxnLst/>
            <a:rect l="l" t="t" r="r" b="b"/>
            <a:pathLst>
              <a:path h="661670">
                <a:moveTo>
                  <a:pt x="0" y="0"/>
                </a:moveTo>
                <a:lnTo>
                  <a:pt x="0" y="661415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4408114" y="3634740"/>
            <a:ext cx="0" cy="413497"/>
          </a:xfrm>
          <a:custGeom>
            <a:avLst/>
            <a:gdLst/>
            <a:ahLst/>
            <a:cxnLst/>
            <a:rect l="l" t="t" r="r" b="b"/>
            <a:pathLst>
              <a:path h="624839">
                <a:moveTo>
                  <a:pt x="0" y="0"/>
                </a:moveTo>
                <a:lnTo>
                  <a:pt x="0" y="624839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4465600" y="3708362"/>
            <a:ext cx="0" cy="365172"/>
          </a:xfrm>
          <a:custGeom>
            <a:avLst/>
            <a:gdLst/>
            <a:ahLst/>
            <a:cxnLst/>
            <a:rect l="l" t="t" r="r" b="b"/>
            <a:pathLst>
              <a:path h="551814">
                <a:moveTo>
                  <a:pt x="0" y="0"/>
                </a:moveTo>
                <a:lnTo>
                  <a:pt x="0" y="551687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4523086" y="3708363"/>
            <a:ext cx="0" cy="316006"/>
          </a:xfrm>
          <a:custGeom>
            <a:avLst/>
            <a:gdLst/>
            <a:ahLst/>
            <a:cxnLst/>
            <a:rect l="l" t="t" r="r" b="b"/>
            <a:pathLst>
              <a:path h="477520">
                <a:moveTo>
                  <a:pt x="0" y="0"/>
                </a:moveTo>
                <a:lnTo>
                  <a:pt x="0" y="477012"/>
                </a:lnTo>
              </a:path>
            </a:pathLst>
          </a:custGeom>
          <a:ln w="35052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4581076" y="3732567"/>
            <a:ext cx="0" cy="291633"/>
          </a:xfrm>
          <a:custGeom>
            <a:avLst/>
            <a:gdLst/>
            <a:ahLst/>
            <a:cxnLst/>
            <a:rect l="l" t="t" r="r" b="b"/>
            <a:pathLst>
              <a:path h="440689">
                <a:moveTo>
                  <a:pt x="0" y="0"/>
                </a:moveTo>
                <a:lnTo>
                  <a:pt x="0" y="440435"/>
                </a:lnTo>
              </a:path>
            </a:pathLst>
          </a:custGeom>
          <a:ln w="33527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4639067" y="3780977"/>
            <a:ext cx="0" cy="292473"/>
          </a:xfrm>
          <a:custGeom>
            <a:avLst/>
            <a:gdLst/>
            <a:ahLst/>
            <a:cxnLst/>
            <a:rect l="l" t="t" r="r" b="b"/>
            <a:pathLst>
              <a:path h="441960">
                <a:moveTo>
                  <a:pt x="0" y="0"/>
                </a:moveTo>
                <a:lnTo>
                  <a:pt x="0" y="441959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4696553" y="3732568"/>
            <a:ext cx="0" cy="316006"/>
          </a:xfrm>
          <a:custGeom>
            <a:avLst/>
            <a:gdLst/>
            <a:ahLst/>
            <a:cxnLst/>
            <a:rect l="l" t="t" r="r" b="b"/>
            <a:pathLst>
              <a:path h="477520">
                <a:moveTo>
                  <a:pt x="0" y="0"/>
                </a:moveTo>
                <a:lnTo>
                  <a:pt x="0" y="477011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4754039" y="3732567"/>
            <a:ext cx="0" cy="291633"/>
          </a:xfrm>
          <a:custGeom>
            <a:avLst/>
            <a:gdLst/>
            <a:ahLst/>
            <a:cxnLst/>
            <a:rect l="l" t="t" r="r" b="b"/>
            <a:pathLst>
              <a:path h="440689">
                <a:moveTo>
                  <a:pt x="0" y="0"/>
                </a:moveTo>
                <a:lnTo>
                  <a:pt x="0" y="440435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4811526" y="3780977"/>
            <a:ext cx="0" cy="292473"/>
          </a:xfrm>
          <a:custGeom>
            <a:avLst/>
            <a:gdLst/>
            <a:ahLst/>
            <a:cxnLst/>
            <a:rect l="l" t="t" r="r" b="b"/>
            <a:pathLst>
              <a:path h="441960">
                <a:moveTo>
                  <a:pt x="0" y="0"/>
                </a:moveTo>
                <a:lnTo>
                  <a:pt x="0" y="441959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4869011" y="3732567"/>
            <a:ext cx="0" cy="291633"/>
          </a:xfrm>
          <a:custGeom>
            <a:avLst/>
            <a:gdLst/>
            <a:ahLst/>
            <a:cxnLst/>
            <a:rect l="l" t="t" r="r" b="b"/>
            <a:pathLst>
              <a:path h="440689">
                <a:moveTo>
                  <a:pt x="0" y="0"/>
                </a:moveTo>
                <a:lnTo>
                  <a:pt x="0" y="440435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6" name="object 156"/>
          <p:cNvSpPr/>
          <p:nvPr/>
        </p:nvSpPr>
        <p:spPr>
          <a:xfrm>
            <a:off x="4926497" y="3756773"/>
            <a:ext cx="0" cy="341219"/>
          </a:xfrm>
          <a:custGeom>
            <a:avLst/>
            <a:gdLst/>
            <a:ahLst/>
            <a:cxnLst/>
            <a:rect l="l" t="t" r="r" b="b"/>
            <a:pathLst>
              <a:path h="515620">
                <a:moveTo>
                  <a:pt x="0" y="0"/>
                </a:moveTo>
                <a:lnTo>
                  <a:pt x="0" y="515111"/>
                </a:lnTo>
              </a:path>
            </a:pathLst>
          </a:custGeom>
          <a:ln w="35052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4984992" y="3708362"/>
            <a:ext cx="0" cy="365172"/>
          </a:xfrm>
          <a:custGeom>
            <a:avLst/>
            <a:gdLst/>
            <a:ahLst/>
            <a:cxnLst/>
            <a:rect l="l" t="t" r="r" b="b"/>
            <a:pathLst>
              <a:path h="551814">
                <a:moveTo>
                  <a:pt x="0" y="0"/>
                </a:moveTo>
                <a:lnTo>
                  <a:pt x="0" y="551687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" name="object 158"/>
          <p:cNvSpPr/>
          <p:nvPr/>
        </p:nvSpPr>
        <p:spPr>
          <a:xfrm>
            <a:off x="5042478" y="3805180"/>
            <a:ext cx="0" cy="316847"/>
          </a:xfrm>
          <a:custGeom>
            <a:avLst/>
            <a:gdLst/>
            <a:ahLst/>
            <a:cxnLst/>
            <a:rect l="l" t="t" r="r" b="b"/>
            <a:pathLst>
              <a:path h="478789">
                <a:moveTo>
                  <a:pt x="0" y="0"/>
                </a:moveTo>
                <a:lnTo>
                  <a:pt x="0" y="478535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5099965" y="3877796"/>
            <a:ext cx="0" cy="268521"/>
          </a:xfrm>
          <a:custGeom>
            <a:avLst/>
            <a:gdLst/>
            <a:ahLst/>
            <a:cxnLst/>
            <a:rect l="l" t="t" r="r" b="b"/>
            <a:pathLst>
              <a:path h="405764">
                <a:moveTo>
                  <a:pt x="0" y="0"/>
                </a:moveTo>
                <a:lnTo>
                  <a:pt x="0" y="405383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5157452" y="3877796"/>
            <a:ext cx="0" cy="268521"/>
          </a:xfrm>
          <a:custGeom>
            <a:avLst/>
            <a:gdLst/>
            <a:ahLst/>
            <a:cxnLst/>
            <a:rect l="l" t="t" r="r" b="b"/>
            <a:pathLst>
              <a:path h="405764">
                <a:moveTo>
                  <a:pt x="0" y="0"/>
                </a:moveTo>
                <a:lnTo>
                  <a:pt x="0" y="405383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5214938" y="3951419"/>
            <a:ext cx="0" cy="194982"/>
          </a:xfrm>
          <a:custGeom>
            <a:avLst/>
            <a:gdLst/>
            <a:ahLst/>
            <a:cxnLst/>
            <a:rect l="l" t="t" r="r" b="b"/>
            <a:pathLst>
              <a:path h="294639">
                <a:moveTo>
                  <a:pt x="0" y="0"/>
                </a:moveTo>
                <a:lnTo>
                  <a:pt x="0" y="294131"/>
                </a:lnTo>
              </a:path>
            </a:pathLst>
          </a:custGeom>
          <a:ln w="35052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5272423" y="3951420"/>
            <a:ext cx="0" cy="218935"/>
          </a:xfrm>
          <a:custGeom>
            <a:avLst/>
            <a:gdLst/>
            <a:ahLst/>
            <a:cxnLst/>
            <a:rect l="l" t="t" r="r" b="b"/>
            <a:pathLst>
              <a:path h="330835">
                <a:moveTo>
                  <a:pt x="0" y="0"/>
                </a:moveTo>
                <a:lnTo>
                  <a:pt x="0" y="330707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5330414" y="4024032"/>
            <a:ext cx="0" cy="194982"/>
          </a:xfrm>
          <a:custGeom>
            <a:avLst/>
            <a:gdLst/>
            <a:ahLst/>
            <a:cxnLst/>
            <a:rect l="l" t="t" r="r" b="b"/>
            <a:pathLst>
              <a:path h="294639">
                <a:moveTo>
                  <a:pt x="0" y="0"/>
                </a:moveTo>
                <a:lnTo>
                  <a:pt x="0" y="294131"/>
                </a:lnTo>
              </a:path>
            </a:pathLst>
          </a:custGeom>
          <a:ln w="33527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4" name="object 164"/>
          <p:cNvSpPr/>
          <p:nvPr/>
        </p:nvSpPr>
        <p:spPr>
          <a:xfrm>
            <a:off x="5388404" y="3975624"/>
            <a:ext cx="0" cy="218935"/>
          </a:xfrm>
          <a:custGeom>
            <a:avLst/>
            <a:gdLst/>
            <a:ahLst/>
            <a:cxnLst/>
            <a:rect l="l" t="t" r="r" b="b"/>
            <a:pathLst>
              <a:path h="330835">
                <a:moveTo>
                  <a:pt x="0" y="0"/>
                </a:moveTo>
                <a:lnTo>
                  <a:pt x="0" y="330707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5" name="object 165"/>
          <p:cNvSpPr/>
          <p:nvPr/>
        </p:nvSpPr>
        <p:spPr>
          <a:xfrm>
            <a:off x="5445890" y="3975624"/>
            <a:ext cx="0" cy="218935"/>
          </a:xfrm>
          <a:custGeom>
            <a:avLst/>
            <a:gdLst/>
            <a:ahLst/>
            <a:cxnLst/>
            <a:rect l="l" t="t" r="r" b="b"/>
            <a:pathLst>
              <a:path h="330835">
                <a:moveTo>
                  <a:pt x="0" y="0"/>
                </a:moveTo>
                <a:lnTo>
                  <a:pt x="0" y="330707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5503376" y="3975624"/>
            <a:ext cx="0" cy="218935"/>
          </a:xfrm>
          <a:custGeom>
            <a:avLst/>
            <a:gdLst/>
            <a:ahLst/>
            <a:cxnLst/>
            <a:rect l="l" t="t" r="r" b="b"/>
            <a:pathLst>
              <a:path h="330835">
                <a:moveTo>
                  <a:pt x="0" y="0"/>
                </a:moveTo>
                <a:lnTo>
                  <a:pt x="0" y="330707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5560862" y="3975622"/>
            <a:ext cx="0" cy="243308"/>
          </a:xfrm>
          <a:custGeom>
            <a:avLst/>
            <a:gdLst/>
            <a:ahLst/>
            <a:cxnLst/>
            <a:rect l="l" t="t" r="r" b="b"/>
            <a:pathLst>
              <a:path h="367664">
                <a:moveTo>
                  <a:pt x="0" y="0"/>
                </a:moveTo>
                <a:lnTo>
                  <a:pt x="0" y="367283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8" name="object 168"/>
          <p:cNvSpPr/>
          <p:nvPr/>
        </p:nvSpPr>
        <p:spPr>
          <a:xfrm>
            <a:off x="5618349" y="3951420"/>
            <a:ext cx="0" cy="267260"/>
          </a:xfrm>
          <a:custGeom>
            <a:avLst/>
            <a:gdLst/>
            <a:ahLst/>
            <a:cxnLst/>
            <a:rect l="l" t="t" r="r" b="b"/>
            <a:pathLst>
              <a:path h="403860">
                <a:moveTo>
                  <a:pt x="0" y="0"/>
                </a:moveTo>
                <a:lnTo>
                  <a:pt x="0" y="403859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9" name="object 169"/>
          <p:cNvSpPr/>
          <p:nvPr/>
        </p:nvSpPr>
        <p:spPr>
          <a:xfrm>
            <a:off x="5675835" y="3927214"/>
            <a:ext cx="0" cy="267260"/>
          </a:xfrm>
          <a:custGeom>
            <a:avLst/>
            <a:gdLst/>
            <a:ahLst/>
            <a:cxnLst/>
            <a:rect l="l" t="t" r="r" b="b"/>
            <a:pathLst>
              <a:path h="403860">
                <a:moveTo>
                  <a:pt x="0" y="0"/>
                </a:moveTo>
                <a:lnTo>
                  <a:pt x="0" y="403859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5734330" y="3975622"/>
            <a:ext cx="0" cy="243308"/>
          </a:xfrm>
          <a:custGeom>
            <a:avLst/>
            <a:gdLst/>
            <a:ahLst/>
            <a:cxnLst/>
            <a:rect l="l" t="t" r="r" b="b"/>
            <a:pathLst>
              <a:path h="367664">
                <a:moveTo>
                  <a:pt x="0" y="0"/>
                </a:moveTo>
                <a:lnTo>
                  <a:pt x="0" y="367283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5791817" y="3951418"/>
            <a:ext cx="0" cy="243308"/>
          </a:xfrm>
          <a:custGeom>
            <a:avLst/>
            <a:gdLst/>
            <a:ahLst/>
            <a:cxnLst/>
            <a:rect l="l" t="t" r="r" b="b"/>
            <a:pathLst>
              <a:path h="367664">
                <a:moveTo>
                  <a:pt x="0" y="0"/>
                </a:moveTo>
                <a:lnTo>
                  <a:pt x="0" y="367283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2" name="object 172"/>
          <p:cNvSpPr/>
          <p:nvPr/>
        </p:nvSpPr>
        <p:spPr>
          <a:xfrm>
            <a:off x="5849302" y="4048238"/>
            <a:ext cx="0" cy="195823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55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3" name="object 173"/>
          <p:cNvSpPr/>
          <p:nvPr/>
        </p:nvSpPr>
        <p:spPr>
          <a:xfrm>
            <a:off x="5906789" y="4048238"/>
            <a:ext cx="0" cy="195823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55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4" name="object 174"/>
          <p:cNvSpPr/>
          <p:nvPr/>
        </p:nvSpPr>
        <p:spPr>
          <a:xfrm>
            <a:off x="5964275" y="4097656"/>
            <a:ext cx="0" cy="146236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980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5" name="object 175"/>
          <p:cNvSpPr/>
          <p:nvPr/>
        </p:nvSpPr>
        <p:spPr>
          <a:xfrm>
            <a:off x="6021761" y="4121862"/>
            <a:ext cx="0" cy="146236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980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6079751" y="4073451"/>
            <a:ext cx="0" cy="170609"/>
          </a:xfrm>
          <a:custGeom>
            <a:avLst/>
            <a:gdLst/>
            <a:ahLst/>
            <a:cxnLst/>
            <a:rect l="l" t="t" r="r" b="b"/>
            <a:pathLst>
              <a:path h="257810">
                <a:moveTo>
                  <a:pt x="0" y="0"/>
                </a:moveTo>
                <a:lnTo>
                  <a:pt x="0" y="257556"/>
                </a:lnTo>
              </a:path>
            </a:pathLst>
          </a:custGeom>
          <a:ln w="33527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7" name="object 177"/>
          <p:cNvSpPr/>
          <p:nvPr/>
        </p:nvSpPr>
        <p:spPr>
          <a:xfrm>
            <a:off x="6137741" y="4097656"/>
            <a:ext cx="0" cy="170609"/>
          </a:xfrm>
          <a:custGeom>
            <a:avLst/>
            <a:gdLst/>
            <a:ahLst/>
            <a:cxnLst/>
            <a:rect l="l" t="t" r="r" b="b"/>
            <a:pathLst>
              <a:path h="257810">
                <a:moveTo>
                  <a:pt x="0" y="0"/>
                </a:moveTo>
                <a:lnTo>
                  <a:pt x="0" y="257556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8" name="object 178"/>
          <p:cNvSpPr/>
          <p:nvPr/>
        </p:nvSpPr>
        <p:spPr>
          <a:xfrm>
            <a:off x="6195228" y="4097656"/>
            <a:ext cx="0" cy="146236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980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6252713" y="4048238"/>
            <a:ext cx="0" cy="195823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55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6310201" y="4048238"/>
            <a:ext cx="0" cy="195823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55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1" name="object 181"/>
          <p:cNvSpPr/>
          <p:nvPr/>
        </p:nvSpPr>
        <p:spPr>
          <a:xfrm>
            <a:off x="6367686" y="4048238"/>
            <a:ext cx="0" cy="195823"/>
          </a:xfrm>
          <a:custGeom>
            <a:avLst/>
            <a:gdLst/>
            <a:ahLst/>
            <a:cxnLst/>
            <a:rect l="l" t="t" r="r" b="b"/>
            <a:pathLst>
              <a:path h="295910">
                <a:moveTo>
                  <a:pt x="0" y="0"/>
                </a:moveTo>
                <a:lnTo>
                  <a:pt x="0" y="295655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6425677" y="4073451"/>
            <a:ext cx="0" cy="170609"/>
          </a:xfrm>
          <a:custGeom>
            <a:avLst/>
            <a:gdLst/>
            <a:ahLst/>
            <a:cxnLst/>
            <a:rect l="l" t="t" r="r" b="b"/>
            <a:pathLst>
              <a:path h="257810">
                <a:moveTo>
                  <a:pt x="0" y="0"/>
                </a:moveTo>
                <a:lnTo>
                  <a:pt x="0" y="257556"/>
                </a:lnTo>
              </a:path>
            </a:pathLst>
          </a:custGeom>
          <a:ln w="33527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3" name="object 183"/>
          <p:cNvSpPr/>
          <p:nvPr/>
        </p:nvSpPr>
        <p:spPr>
          <a:xfrm>
            <a:off x="6483667" y="4073451"/>
            <a:ext cx="0" cy="170609"/>
          </a:xfrm>
          <a:custGeom>
            <a:avLst/>
            <a:gdLst/>
            <a:ahLst/>
            <a:cxnLst/>
            <a:rect l="l" t="t" r="r" b="b"/>
            <a:pathLst>
              <a:path h="257810">
                <a:moveTo>
                  <a:pt x="0" y="0"/>
                </a:moveTo>
                <a:lnTo>
                  <a:pt x="0" y="257556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4" name="object 184"/>
          <p:cNvSpPr/>
          <p:nvPr/>
        </p:nvSpPr>
        <p:spPr>
          <a:xfrm>
            <a:off x="6541153" y="4073451"/>
            <a:ext cx="0" cy="170609"/>
          </a:xfrm>
          <a:custGeom>
            <a:avLst/>
            <a:gdLst/>
            <a:ahLst/>
            <a:cxnLst/>
            <a:rect l="l" t="t" r="r" b="b"/>
            <a:pathLst>
              <a:path h="257810">
                <a:moveTo>
                  <a:pt x="0" y="0"/>
                </a:moveTo>
                <a:lnTo>
                  <a:pt x="0" y="257556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6598640" y="4121862"/>
            <a:ext cx="0" cy="146236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980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6656126" y="4146064"/>
            <a:ext cx="0" cy="122285"/>
          </a:xfrm>
          <a:custGeom>
            <a:avLst/>
            <a:gdLst/>
            <a:ahLst/>
            <a:cxnLst/>
            <a:rect l="l" t="t" r="r" b="b"/>
            <a:pathLst>
              <a:path h="184785">
                <a:moveTo>
                  <a:pt x="0" y="0"/>
                </a:moveTo>
                <a:lnTo>
                  <a:pt x="0" y="184404"/>
                </a:lnTo>
              </a:path>
            </a:pathLst>
          </a:custGeom>
          <a:ln w="35052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7" name="object 187"/>
          <p:cNvSpPr/>
          <p:nvPr/>
        </p:nvSpPr>
        <p:spPr>
          <a:xfrm>
            <a:off x="6713612" y="4146064"/>
            <a:ext cx="0" cy="122285"/>
          </a:xfrm>
          <a:custGeom>
            <a:avLst/>
            <a:gdLst/>
            <a:ahLst/>
            <a:cxnLst/>
            <a:rect l="l" t="t" r="r" b="b"/>
            <a:pathLst>
              <a:path h="184785">
                <a:moveTo>
                  <a:pt x="0" y="0"/>
                </a:moveTo>
                <a:lnTo>
                  <a:pt x="0" y="184404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8" name="object 188"/>
          <p:cNvSpPr/>
          <p:nvPr/>
        </p:nvSpPr>
        <p:spPr>
          <a:xfrm>
            <a:off x="6771098" y="4146066"/>
            <a:ext cx="0" cy="146236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980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9" name="object 189"/>
          <p:cNvSpPr/>
          <p:nvPr/>
        </p:nvSpPr>
        <p:spPr>
          <a:xfrm>
            <a:off x="6829088" y="4170268"/>
            <a:ext cx="0" cy="122285"/>
          </a:xfrm>
          <a:custGeom>
            <a:avLst/>
            <a:gdLst/>
            <a:ahLst/>
            <a:cxnLst/>
            <a:rect l="l" t="t" r="r" b="b"/>
            <a:pathLst>
              <a:path h="184785">
                <a:moveTo>
                  <a:pt x="0" y="0"/>
                </a:moveTo>
                <a:lnTo>
                  <a:pt x="0" y="184403"/>
                </a:lnTo>
              </a:path>
            </a:pathLst>
          </a:custGeom>
          <a:ln w="33527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6887078" y="4097656"/>
            <a:ext cx="0" cy="170609"/>
          </a:xfrm>
          <a:custGeom>
            <a:avLst/>
            <a:gdLst/>
            <a:ahLst/>
            <a:cxnLst/>
            <a:rect l="l" t="t" r="r" b="b"/>
            <a:pathLst>
              <a:path h="257810">
                <a:moveTo>
                  <a:pt x="0" y="0"/>
                </a:moveTo>
                <a:lnTo>
                  <a:pt x="0" y="257556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6944565" y="4121862"/>
            <a:ext cx="0" cy="146236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20980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7002052" y="4097656"/>
            <a:ext cx="0" cy="170609"/>
          </a:xfrm>
          <a:custGeom>
            <a:avLst/>
            <a:gdLst/>
            <a:ahLst/>
            <a:cxnLst/>
            <a:rect l="l" t="t" r="r" b="b"/>
            <a:pathLst>
              <a:path h="257810">
                <a:moveTo>
                  <a:pt x="0" y="0"/>
                </a:moveTo>
                <a:lnTo>
                  <a:pt x="0" y="257556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3" name="object 193"/>
          <p:cNvSpPr/>
          <p:nvPr/>
        </p:nvSpPr>
        <p:spPr>
          <a:xfrm>
            <a:off x="7059537" y="4073451"/>
            <a:ext cx="0" cy="170609"/>
          </a:xfrm>
          <a:custGeom>
            <a:avLst/>
            <a:gdLst/>
            <a:ahLst/>
            <a:cxnLst/>
            <a:rect l="l" t="t" r="r" b="b"/>
            <a:pathLst>
              <a:path h="257810">
                <a:moveTo>
                  <a:pt x="0" y="0"/>
                </a:moveTo>
                <a:lnTo>
                  <a:pt x="0" y="257556"/>
                </a:lnTo>
              </a:path>
            </a:pathLst>
          </a:custGeom>
          <a:ln w="35052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4" name="object 194"/>
          <p:cNvSpPr/>
          <p:nvPr/>
        </p:nvSpPr>
        <p:spPr>
          <a:xfrm>
            <a:off x="7117024" y="4121861"/>
            <a:ext cx="0" cy="170609"/>
          </a:xfrm>
          <a:custGeom>
            <a:avLst/>
            <a:gdLst/>
            <a:ahLst/>
            <a:cxnLst/>
            <a:rect l="l" t="t" r="r" b="b"/>
            <a:pathLst>
              <a:path h="257810">
                <a:moveTo>
                  <a:pt x="0" y="0"/>
                </a:moveTo>
                <a:lnTo>
                  <a:pt x="0" y="257556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7175014" y="4146064"/>
            <a:ext cx="0" cy="122285"/>
          </a:xfrm>
          <a:custGeom>
            <a:avLst/>
            <a:gdLst/>
            <a:ahLst/>
            <a:cxnLst/>
            <a:rect l="l" t="t" r="r" b="b"/>
            <a:pathLst>
              <a:path h="184785">
                <a:moveTo>
                  <a:pt x="0" y="0"/>
                </a:moveTo>
                <a:lnTo>
                  <a:pt x="0" y="184404"/>
                </a:lnTo>
              </a:path>
            </a:pathLst>
          </a:custGeom>
          <a:ln w="33527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6" name="object 196"/>
          <p:cNvSpPr/>
          <p:nvPr/>
        </p:nvSpPr>
        <p:spPr>
          <a:xfrm>
            <a:off x="7233005" y="4170268"/>
            <a:ext cx="0" cy="122285"/>
          </a:xfrm>
          <a:custGeom>
            <a:avLst/>
            <a:gdLst/>
            <a:ahLst/>
            <a:cxnLst/>
            <a:rect l="l" t="t" r="r" b="b"/>
            <a:pathLst>
              <a:path h="184785">
                <a:moveTo>
                  <a:pt x="0" y="0"/>
                </a:moveTo>
                <a:lnTo>
                  <a:pt x="0" y="184403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7290491" y="4170270"/>
            <a:ext cx="0" cy="97912"/>
          </a:xfrm>
          <a:custGeom>
            <a:avLst/>
            <a:gdLst/>
            <a:ahLst/>
            <a:cxnLst/>
            <a:rect l="l" t="t" r="r" b="b"/>
            <a:pathLst>
              <a:path h="147954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7347977" y="4194474"/>
            <a:ext cx="0" cy="97912"/>
          </a:xfrm>
          <a:custGeom>
            <a:avLst/>
            <a:gdLst/>
            <a:ahLst/>
            <a:cxnLst/>
            <a:rect l="l" t="t" r="r" b="b"/>
            <a:pathLst>
              <a:path h="147954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9" name="object 199"/>
          <p:cNvSpPr/>
          <p:nvPr/>
        </p:nvSpPr>
        <p:spPr>
          <a:xfrm>
            <a:off x="7405463" y="4194474"/>
            <a:ext cx="0" cy="97912"/>
          </a:xfrm>
          <a:custGeom>
            <a:avLst/>
            <a:gdLst/>
            <a:ahLst/>
            <a:cxnLst/>
            <a:rect l="l" t="t" r="r" b="b"/>
            <a:pathLst>
              <a:path h="147954">
                <a:moveTo>
                  <a:pt x="0" y="0"/>
                </a:moveTo>
                <a:lnTo>
                  <a:pt x="0" y="147827"/>
                </a:lnTo>
              </a:path>
            </a:pathLst>
          </a:custGeom>
          <a:ln w="35051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0" name="object 200"/>
          <p:cNvSpPr/>
          <p:nvPr/>
        </p:nvSpPr>
        <p:spPr>
          <a:xfrm>
            <a:off x="7462949" y="4218678"/>
            <a:ext cx="0" cy="73959"/>
          </a:xfrm>
          <a:custGeom>
            <a:avLst/>
            <a:gdLst/>
            <a:ahLst/>
            <a:cxnLst/>
            <a:rect l="l" t="t" r="r" b="b"/>
            <a:pathLst>
              <a:path h="111760">
                <a:moveTo>
                  <a:pt x="0" y="0"/>
                </a:moveTo>
                <a:lnTo>
                  <a:pt x="0" y="111251"/>
                </a:lnTo>
              </a:path>
            </a:pathLst>
          </a:custGeom>
          <a:ln w="35052">
            <a:solidFill>
              <a:srgbClr val="BF4F4D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1" name="object 201"/>
          <p:cNvSpPr/>
          <p:nvPr/>
        </p:nvSpPr>
        <p:spPr>
          <a:xfrm>
            <a:off x="1958900" y="4316001"/>
            <a:ext cx="5531784" cy="0"/>
          </a:xfrm>
          <a:custGeom>
            <a:avLst/>
            <a:gdLst/>
            <a:ahLst/>
            <a:cxnLst/>
            <a:rect l="l" t="t" r="r" b="b"/>
            <a:pathLst>
              <a:path w="8359140">
                <a:moveTo>
                  <a:pt x="0" y="0"/>
                </a:moveTo>
                <a:lnTo>
                  <a:pt x="8359139" y="0"/>
                </a:lnTo>
              </a:path>
            </a:pathLst>
          </a:custGeom>
          <a:ln w="7619">
            <a:solidFill>
              <a:srgbClr val="D8D8D8"/>
            </a:solidFill>
          </a:ln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1933658" y="4378621"/>
            <a:ext cx="5410712" cy="486616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1767" defTabSz="685800">
              <a:lnSpc>
                <a:spcPts val="893"/>
              </a:lnSpc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8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22693" defTabSz="685800">
              <a:spcBef>
                <a:spcPts val="328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9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Jan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685800">
              <a:spcBef>
                <a:spcPts val="328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9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Apr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41604" algn="ctr" defTabSz="685800">
              <a:spcBef>
                <a:spcPts val="328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9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Jul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11767" defTabSz="685800">
              <a:spcBef>
                <a:spcPts val="328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9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22693" defTabSz="685800">
              <a:spcBef>
                <a:spcPts val="328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Jan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685800">
              <a:spcBef>
                <a:spcPts val="328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Apr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41604" algn="ctr" defTabSz="685800">
              <a:spcBef>
                <a:spcPts val="328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Jul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11767" defTabSz="685800">
              <a:spcBef>
                <a:spcPts val="328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22693" defTabSz="685800">
              <a:spcBef>
                <a:spcPts val="328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Jan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685800">
              <a:spcBef>
                <a:spcPts val="328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Apr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41604" algn="ctr" defTabSz="685800">
              <a:spcBef>
                <a:spcPts val="328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Jul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11767" defTabSz="685800">
              <a:spcBef>
                <a:spcPts val="328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22693" defTabSz="685800">
              <a:spcBef>
                <a:spcPts val="328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Jan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685800">
              <a:spcBef>
                <a:spcPts val="328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Apr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41604" algn="ctr" defTabSz="685800">
              <a:spcBef>
                <a:spcPts val="328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Jul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11767" defTabSz="685800">
              <a:spcBef>
                <a:spcPts val="328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22693" defTabSz="685800">
              <a:spcBef>
                <a:spcPts val="328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3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Jan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685800">
              <a:spcBef>
                <a:spcPts val="328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3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Apr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41604" algn="ctr" defTabSz="685800">
              <a:spcBef>
                <a:spcPts val="328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3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Jul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11767" defTabSz="685800">
              <a:spcBef>
                <a:spcPts val="328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3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22693" defTabSz="685800">
              <a:spcBef>
                <a:spcPts val="328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Jan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685800">
              <a:spcBef>
                <a:spcPts val="328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Apr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41604" algn="ctr" defTabSz="685800">
              <a:spcBef>
                <a:spcPts val="328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Jul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11767" defTabSz="685800">
              <a:spcBef>
                <a:spcPts val="328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4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22693" defTabSz="685800">
              <a:spcBef>
                <a:spcPts val="328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Jan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685800">
              <a:spcBef>
                <a:spcPts val="328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Apr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41604" algn="ctr" defTabSz="685800">
              <a:spcBef>
                <a:spcPts val="328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Jul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11767" defTabSz="685800">
              <a:spcBef>
                <a:spcPts val="328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5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O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c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22693" defTabSz="685800">
              <a:spcBef>
                <a:spcPts val="328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6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Jan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algn="ctr" defTabSz="685800">
              <a:spcBef>
                <a:spcPts val="328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6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Apr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  <a:p>
            <a:pPr marL="41604" algn="ctr" defTabSz="685800">
              <a:spcBef>
                <a:spcPts val="328"/>
              </a:spcBef>
            </a:pP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r>
              <a:rPr sz="860" spc="-7" dirty="0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6</a:t>
            </a:r>
            <a:r>
              <a:rPr sz="860" spc="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-</a:t>
            </a:r>
            <a:r>
              <a:rPr sz="860" spc="-3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860" dirty="0">
                <a:solidFill>
                  <a:srgbClr val="595959"/>
                </a:solidFill>
                <a:latin typeface="Calibri"/>
                <a:cs typeface="Calibri"/>
              </a:rPr>
              <a:t>Jul</a:t>
            </a:r>
            <a:endParaRPr sz="860">
              <a:solidFill>
                <a:prstClr val="black"/>
              </a:solidFill>
              <a:latin typeface="Calibri"/>
              <a:cs typeface="Calibri"/>
            </a:endParaRPr>
          </a:p>
        </p:txBody>
      </p:sp>
      <p:sp>
        <p:nvSpPr>
          <p:cNvPr id="203" name="object 203"/>
          <p:cNvSpPr/>
          <p:nvPr/>
        </p:nvSpPr>
        <p:spPr>
          <a:xfrm flipH="1">
            <a:off x="3485814" y="2548554"/>
            <a:ext cx="156322" cy="403418"/>
          </a:xfrm>
          <a:custGeom>
            <a:avLst/>
            <a:gdLst/>
            <a:ahLst/>
            <a:cxnLst/>
            <a:rect l="l" t="t" r="r" b="b"/>
            <a:pathLst>
              <a:path w="135889" h="137160">
                <a:moveTo>
                  <a:pt x="0" y="137160"/>
                </a:moveTo>
                <a:lnTo>
                  <a:pt x="135636" y="137160"/>
                </a:lnTo>
                <a:lnTo>
                  <a:pt x="135636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4F80BC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4" name="object 204"/>
          <p:cNvSpPr/>
          <p:nvPr/>
        </p:nvSpPr>
        <p:spPr>
          <a:xfrm>
            <a:off x="4627470" y="2548553"/>
            <a:ext cx="184057" cy="318695"/>
          </a:xfrm>
          <a:custGeom>
            <a:avLst/>
            <a:gdLst/>
            <a:ahLst/>
            <a:cxnLst/>
            <a:rect l="l" t="t" r="r" b="b"/>
            <a:pathLst>
              <a:path w="137160" h="137160">
                <a:moveTo>
                  <a:pt x="0" y="137160"/>
                </a:moveTo>
                <a:lnTo>
                  <a:pt x="137160" y="137160"/>
                </a:lnTo>
                <a:lnTo>
                  <a:pt x="137160" y="0"/>
                </a:lnTo>
                <a:lnTo>
                  <a:pt x="0" y="0"/>
                </a:lnTo>
                <a:lnTo>
                  <a:pt x="0" y="137160"/>
                </a:lnTo>
                <a:close/>
              </a:path>
            </a:pathLst>
          </a:custGeom>
          <a:solidFill>
            <a:srgbClr val="BF4F4D"/>
          </a:solidFill>
        </p:spPr>
        <p:txBody>
          <a:bodyPr wrap="square" lIns="0" tIns="0" rIns="0" bIns="0" rtlCol="0"/>
          <a:lstStyle/>
          <a:p>
            <a:pPr defTabSz="685800"/>
            <a:endParaRPr sz="119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1535402" y="2952812"/>
            <a:ext cx="3950494" cy="19554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62570" defTabSz="685800">
              <a:spcBef>
                <a:spcPts val="1142"/>
              </a:spcBef>
              <a:tabLst>
                <a:tab pos="3148040" algn="l"/>
              </a:tabLst>
            </a:pPr>
            <a:r>
              <a:rPr sz="1291" spc="7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291" spc="3" dirty="0">
                <a:solidFill>
                  <a:srgbClr val="595959"/>
                </a:solidFill>
                <a:latin typeface="Calibri"/>
                <a:cs typeface="Calibri"/>
              </a:rPr>
              <a:t>h</a:t>
            </a:r>
            <a:r>
              <a:rPr sz="1291" spc="7" dirty="0">
                <a:solidFill>
                  <a:srgbClr val="595959"/>
                </a:solidFill>
                <a:latin typeface="Calibri"/>
                <a:cs typeface="Calibri"/>
              </a:rPr>
              <a:t>or</a:t>
            </a:r>
            <a:r>
              <a:rPr sz="1291" spc="3" dirty="0">
                <a:solidFill>
                  <a:srgbClr val="595959"/>
                </a:solidFill>
                <a:latin typeface="Calibri"/>
                <a:cs typeface="Calibri"/>
              </a:rPr>
              <a:t>t</a:t>
            </a:r>
            <a:r>
              <a:rPr sz="1291" spc="7" dirty="0">
                <a:solidFill>
                  <a:srgbClr val="595959"/>
                </a:solidFill>
                <a:latin typeface="Calibri"/>
                <a:cs typeface="Calibri"/>
              </a:rPr>
              <a:t> </a:t>
            </a:r>
            <a:r>
              <a:rPr sz="1291" dirty="0">
                <a:solidFill>
                  <a:srgbClr val="595959"/>
                </a:solidFill>
                <a:latin typeface="Calibri"/>
                <a:cs typeface="Calibri"/>
              </a:rPr>
              <a:t>S</a:t>
            </a:r>
            <a:r>
              <a:rPr sz="1291" spc="7" dirty="0">
                <a:solidFill>
                  <a:srgbClr val="595959"/>
                </a:solidFill>
                <a:latin typeface="Calibri"/>
                <a:cs typeface="Calibri"/>
              </a:rPr>
              <a:t>ale</a:t>
            </a:r>
            <a:r>
              <a:rPr sz="1291" dirty="0">
                <a:solidFill>
                  <a:srgbClr val="595959"/>
                </a:solidFill>
                <a:latin typeface="Calibri"/>
                <a:cs typeface="Calibri"/>
              </a:rPr>
              <a:t>	</a:t>
            </a:r>
            <a:r>
              <a:rPr sz="1291" spc="7" dirty="0">
                <a:solidFill>
                  <a:srgbClr val="595959"/>
                </a:solidFill>
                <a:latin typeface="Calibri"/>
                <a:cs typeface="Calibri"/>
              </a:rPr>
              <a:t>Fo</a:t>
            </a:r>
            <a:r>
              <a:rPr sz="1291" spc="-3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1291" spc="7" dirty="0">
                <a:solidFill>
                  <a:srgbClr val="595959"/>
                </a:solidFill>
                <a:latin typeface="Calibri"/>
                <a:cs typeface="Calibri"/>
              </a:rPr>
              <a:t>eclos</a:t>
            </a:r>
            <a:r>
              <a:rPr sz="1291" dirty="0">
                <a:solidFill>
                  <a:srgbClr val="595959"/>
                </a:solidFill>
                <a:latin typeface="Calibri"/>
                <a:cs typeface="Calibri"/>
              </a:rPr>
              <a:t>u</a:t>
            </a:r>
            <a:r>
              <a:rPr sz="1291" spc="3" dirty="0">
                <a:solidFill>
                  <a:srgbClr val="595959"/>
                </a:solidFill>
                <a:latin typeface="Calibri"/>
                <a:cs typeface="Calibri"/>
              </a:rPr>
              <a:t>r</a:t>
            </a:r>
            <a:r>
              <a:rPr sz="1291" spc="7" dirty="0">
                <a:solidFill>
                  <a:srgbClr val="595959"/>
                </a:solidFill>
                <a:latin typeface="Calibri"/>
                <a:cs typeface="Calibri"/>
              </a:rPr>
              <a:t>e</a:t>
            </a:r>
            <a:endParaRPr sz="1291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464"/>
              </a:spcBef>
            </a:pPr>
            <a:r>
              <a:rPr sz="1357" dirty="0">
                <a:solidFill>
                  <a:srgbClr val="595959"/>
                </a:solidFill>
                <a:latin typeface="Calibri"/>
                <a:cs typeface="Calibri"/>
              </a:rPr>
              <a:t>60</a:t>
            </a:r>
            <a:endParaRPr sz="1357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287"/>
              </a:spcBef>
            </a:pPr>
            <a:r>
              <a:rPr sz="1357" dirty="0">
                <a:solidFill>
                  <a:srgbClr val="595959"/>
                </a:solidFill>
                <a:latin typeface="Calibri"/>
                <a:cs typeface="Calibri"/>
              </a:rPr>
              <a:t>50</a:t>
            </a:r>
            <a:endParaRPr sz="1357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287"/>
              </a:spcBef>
            </a:pPr>
            <a:r>
              <a:rPr sz="1357" dirty="0">
                <a:solidFill>
                  <a:srgbClr val="595959"/>
                </a:solidFill>
                <a:latin typeface="Calibri"/>
                <a:cs typeface="Calibri"/>
              </a:rPr>
              <a:t>40</a:t>
            </a:r>
            <a:endParaRPr sz="1357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287"/>
              </a:spcBef>
            </a:pPr>
            <a:r>
              <a:rPr sz="1357" dirty="0">
                <a:solidFill>
                  <a:srgbClr val="595959"/>
                </a:solidFill>
                <a:latin typeface="Calibri"/>
                <a:cs typeface="Calibri"/>
              </a:rPr>
              <a:t>30</a:t>
            </a:r>
            <a:endParaRPr sz="1357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287"/>
              </a:spcBef>
            </a:pPr>
            <a:r>
              <a:rPr sz="1357" dirty="0">
                <a:solidFill>
                  <a:srgbClr val="595959"/>
                </a:solidFill>
                <a:latin typeface="Calibri"/>
                <a:cs typeface="Calibri"/>
              </a:rPr>
              <a:t>20</a:t>
            </a:r>
            <a:endParaRPr sz="1357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8405" defTabSz="685800">
              <a:spcBef>
                <a:spcPts val="287"/>
              </a:spcBef>
            </a:pPr>
            <a:r>
              <a:rPr sz="1357" dirty="0">
                <a:solidFill>
                  <a:srgbClr val="595959"/>
                </a:solidFill>
                <a:latin typeface="Calibri"/>
                <a:cs typeface="Calibri"/>
              </a:rPr>
              <a:t>10</a:t>
            </a:r>
            <a:endParaRPr sz="1357" dirty="0">
              <a:solidFill>
                <a:prstClr val="black"/>
              </a:solidFill>
              <a:latin typeface="Calibri"/>
              <a:cs typeface="Calibri"/>
            </a:endParaRPr>
          </a:p>
          <a:p>
            <a:pPr marL="96236" defTabSz="685800">
              <a:spcBef>
                <a:spcPts val="287"/>
              </a:spcBef>
            </a:pPr>
            <a:r>
              <a:rPr sz="1357" spc="3" dirty="0">
                <a:solidFill>
                  <a:srgbClr val="595959"/>
                </a:solidFill>
                <a:latin typeface="Calibri"/>
                <a:cs typeface="Calibri"/>
              </a:rPr>
              <a:t>0</a:t>
            </a:r>
            <a:endParaRPr sz="1357" dirty="0">
              <a:solidFill>
                <a:prstClr val="black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91107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4003</TotalTime>
  <Words>1095</Words>
  <Application>Microsoft Office PowerPoint</Application>
  <PresentationFormat>On-screen Show (4:3)</PresentationFormat>
  <Paragraphs>384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PowerPoint Presentation</vt:lpstr>
      <vt:lpstr>U.S. Housing</vt:lpstr>
      <vt:lpstr>Annual Home Sales</vt:lpstr>
      <vt:lpstr>Buyer Traffic By State</vt:lpstr>
      <vt:lpstr>Rent Growth 2011 - 2016</vt:lpstr>
      <vt:lpstr>Wealth Gap Between Young Adults (under-35) and Retiree (65+)</vt:lpstr>
      <vt:lpstr>Student Loan Debt</vt:lpstr>
      <vt:lpstr>Distressed Property Sales 2008 – 2016 % of Total Sales</vt:lpstr>
      <vt:lpstr>Investor Sales (% of Total Sales; 12-month average)</vt:lpstr>
      <vt:lpstr>Median Expected Price Growth in Next  12 Months by State</vt:lpstr>
      <vt:lpstr>Single-family Housing Permits and Starts –</vt:lpstr>
      <vt:lpstr>Foreign Buyer Purchases: $102.6 B</vt:lpstr>
      <vt:lpstr>Jobs</vt:lpstr>
      <vt:lpstr>Housing Forecast</vt:lpstr>
      <vt:lpstr>Local Housing Market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EXISTING HOMES SALE BY THE NUMBERS</vt:lpstr>
      <vt:lpstr>PowerPoint Presentation</vt:lpstr>
      <vt:lpstr> Average DAYS ON MARKET</vt:lpstr>
      <vt:lpstr>NEW CONSTRUCTIN BY THE NUMBERS</vt:lpstr>
      <vt:lpstr>PowerPoint Presentation</vt:lpstr>
      <vt:lpstr>What does it mean to you?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Theresa Evans</cp:lastModifiedBy>
  <cp:revision>109</cp:revision>
  <dcterms:created xsi:type="dcterms:W3CDTF">2015-01-24T17:30:59Z</dcterms:created>
  <dcterms:modified xsi:type="dcterms:W3CDTF">2017-01-18T17:34:25Z</dcterms:modified>
</cp:coreProperties>
</file>